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9"/>
  </p:notesMasterIdLst>
  <p:handoutMasterIdLst>
    <p:handoutMasterId r:id="rId20"/>
  </p:handoutMasterIdLst>
  <p:sldIdLst>
    <p:sldId id="256" r:id="rId5"/>
    <p:sldId id="374" r:id="rId6"/>
    <p:sldId id="458" r:id="rId7"/>
    <p:sldId id="470" r:id="rId8"/>
    <p:sldId id="453" r:id="rId9"/>
    <p:sldId id="468" r:id="rId10"/>
    <p:sldId id="460" r:id="rId11"/>
    <p:sldId id="466" r:id="rId12"/>
    <p:sldId id="459" r:id="rId13"/>
    <p:sldId id="451" r:id="rId14"/>
    <p:sldId id="469" r:id="rId15"/>
    <p:sldId id="465" r:id="rId16"/>
    <p:sldId id="467" r:id="rId17"/>
    <p:sldId id="371" r:id="rId1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na Derenčinović Ruk" initials="MDR" lastIdx="10" clrIdx="1">
    <p:extLst>
      <p:ext uri="{19B8F6BF-5375-455C-9EA6-DF929625EA0E}">
        <p15:presenceInfo xmlns:p15="http://schemas.microsoft.com/office/powerpoint/2012/main" userId="Morana Derenčinović Ruk" providerId="None"/>
      </p:ext>
    </p:extLst>
  </p:cmAuthor>
  <p:cmAuthor id="2" name="Dinko Trbojević" initials="DT" lastIdx="8" clrIdx="0"/>
  <p:cmAuthor id="3" name="Ivana Herceg" initials="IH" lastIdx="14" clrIdx="2">
    <p:extLst>
      <p:ext uri="{19B8F6BF-5375-455C-9EA6-DF929625EA0E}">
        <p15:presenceInfo xmlns:p15="http://schemas.microsoft.com/office/powerpoint/2012/main" userId="Ivana Herceg" providerId="None"/>
      </p:ext>
    </p:extLst>
  </p:cmAuthor>
  <p:cmAuthor id="4" name="Ana Peručić" initials="AP"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325"/>
    <a:srgbClr val="00666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7" autoAdjust="0"/>
    <p:restoredTop sz="85073" autoAdjust="0"/>
  </p:normalViewPr>
  <p:slideViewPr>
    <p:cSldViewPr snapToObjects="1">
      <p:cViewPr varScale="1">
        <p:scale>
          <a:sx n="83" d="100"/>
          <a:sy n="83" d="100"/>
        </p:scale>
        <p:origin x="100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125" d="100"/>
          <a:sy n="125" d="100"/>
        </p:scale>
        <p:origin x="-4064" y="-12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oleObject" Target="https://hanfanet/s/SSRZ/D/DSR/Kre&#353;imir%20Jeli&#263;/MF%20-%20100%20mil%20-%20KRE&#352;IMIR.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hanfanet/s/SSRZ/D/DSR/Kre&#353;imir%20Jeli&#263;/MF%20-%20100%20mil%20-%20KRE&#352;IMIR.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338145231846E-2"/>
          <c:y val="5.0925925925925923E-2"/>
          <c:w val="0.88221062992125998"/>
          <c:h val="0.69202136191309416"/>
        </c:manualLayout>
      </c:layout>
      <c:barChart>
        <c:barDir val="col"/>
        <c:grouping val="clustered"/>
        <c:varyColors val="0"/>
        <c:ser>
          <c:idx val="0"/>
          <c:order val="0"/>
          <c:tx>
            <c:strRef>
              <c:f>'Tab 8.4'!$J$48</c:f>
              <c:strCache>
                <c:ptCount val="1"/>
                <c:pt idx="0">
                  <c:v>% GDP</c:v>
                </c:pt>
              </c:strCache>
            </c:strRef>
          </c:tx>
          <c:spPr>
            <a:solidFill>
              <a:srgbClr val="C00000"/>
            </a:solidFill>
            <a:ln>
              <a:noFill/>
            </a:ln>
            <a:effectLst/>
          </c:spPr>
          <c:invertIfNegative val="0"/>
          <c:cat>
            <c:strRef>
              <c:f>'Tab 8.4'!$I$49:$I$61</c:f>
              <c:strCache>
                <c:ptCount val="13"/>
                <c:pt idx="0">
                  <c:v>Rumunjska</c:v>
                </c:pt>
                <c:pt idx="1">
                  <c:v>Makedonija</c:v>
                </c:pt>
                <c:pt idx="2">
                  <c:v>Poljska</c:v>
                </c:pt>
                <c:pt idx="3">
                  <c:v>Slovačka</c:v>
                </c:pt>
                <c:pt idx="4">
                  <c:v>Bugarska</c:v>
                </c:pt>
                <c:pt idx="5">
                  <c:v>Litva</c:v>
                </c:pt>
                <c:pt idx="6">
                  <c:v>Letonija</c:v>
                </c:pt>
                <c:pt idx="7">
                  <c:v>Estonija</c:v>
                </c:pt>
                <c:pt idx="8">
                  <c:v>Hrvatska</c:v>
                </c:pt>
                <c:pt idx="9">
                  <c:v>Finska</c:v>
                </c:pt>
                <c:pt idx="10">
                  <c:v>Velika Britanija</c:v>
                </c:pt>
                <c:pt idx="11">
                  <c:v>Nizozemska</c:v>
                </c:pt>
                <c:pt idx="12">
                  <c:v>Danska</c:v>
                </c:pt>
              </c:strCache>
            </c:strRef>
          </c:cat>
          <c:val>
            <c:numRef>
              <c:f>'Tab 8.4'!$J$49:$J$61</c:f>
              <c:numCache>
                <c:formatCode>0%</c:formatCode>
                <c:ptCount val="13"/>
                <c:pt idx="0">
                  <c:v>4.6100000000000002E-2</c:v>
                </c:pt>
                <c:pt idx="1">
                  <c:v>4.9500000000000002E-2</c:v>
                </c:pt>
                <c:pt idx="2">
                  <c:v>9.265064316259275E-2</c:v>
                </c:pt>
                <c:pt idx="3">
                  <c:v>0.11158670018593839</c:v>
                </c:pt>
                <c:pt idx="4">
                  <c:v>0.1193</c:v>
                </c:pt>
                <c:pt idx="5">
                  <c:v>0.12662219832084096</c:v>
                </c:pt>
                <c:pt idx="6">
                  <c:v>0.14080000000000001</c:v>
                </c:pt>
                <c:pt idx="7">
                  <c:v>0.16439404707537339</c:v>
                </c:pt>
                <c:pt idx="8">
                  <c:v>0.28089999999999998</c:v>
                </c:pt>
                <c:pt idx="9">
                  <c:v>0.59299999999999997</c:v>
                </c:pt>
                <c:pt idx="10">
                  <c:v>0.95299999999999996</c:v>
                </c:pt>
                <c:pt idx="11">
                  <c:v>1.8029999999999999</c:v>
                </c:pt>
                <c:pt idx="12">
                  <c:v>2.09</c:v>
                </c:pt>
              </c:numCache>
            </c:numRef>
          </c:val>
          <c:extLst xmlns:c16r2="http://schemas.microsoft.com/office/drawing/2015/06/chart">
            <c:ext xmlns:c16="http://schemas.microsoft.com/office/drawing/2014/chart" uri="{C3380CC4-5D6E-409C-BE32-E72D297353CC}">
              <c16:uniqueId val="{00000000-DD14-4D5D-89DA-6375BB71640B}"/>
            </c:ext>
          </c:extLst>
        </c:ser>
        <c:dLbls>
          <c:showLegendKey val="0"/>
          <c:showVal val="0"/>
          <c:showCatName val="0"/>
          <c:showSerName val="0"/>
          <c:showPercent val="0"/>
          <c:showBubbleSize val="0"/>
        </c:dLbls>
        <c:gapWidth val="59"/>
        <c:overlap val="-26"/>
        <c:axId val="133074640"/>
        <c:axId val="133075200"/>
      </c:barChart>
      <c:catAx>
        <c:axId val="13307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33075200"/>
        <c:crosses val="autoZero"/>
        <c:auto val="1"/>
        <c:lblAlgn val="ctr"/>
        <c:lblOffset val="100"/>
        <c:noMultiLvlLbl val="0"/>
      </c:catAx>
      <c:valAx>
        <c:axId val="133075200"/>
        <c:scaling>
          <c:orientation val="minMax"/>
          <c:max val="2.2000000000000002"/>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r-Latn-RS"/>
          </a:p>
        </c:txPr>
        <c:crossAx val="1330746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r-Latn-R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'22 DMF'!$B$3</c:f>
              <c:strCache>
                <c:ptCount val="1"/>
                <c:pt idx="0">
                  <c:v>Neto imovina ODMF</c:v>
                </c:pt>
              </c:strCache>
            </c:strRef>
          </c:tx>
          <c:spPr>
            <a:solidFill>
              <a:schemeClr val="accent1"/>
            </a:solidFill>
            <a:ln>
              <a:noFill/>
            </a:ln>
            <a:effectLst/>
          </c:spPr>
          <c:invertIfNegative val="0"/>
          <c:cat>
            <c:numRef>
              <c:f>'22 DMF'!$A$4:$A$15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'22 DMF'!$B$4:$B$15</c:f>
              <c:numCache>
                <c:formatCode>_-* #,##0\ _k_n_-;\-* #,##0\ _k_n_-;_-* "-"??\ _k_n_-;_-@_-</c:formatCode>
                <c:ptCount val="12"/>
                <c:pt idx="0">
                  <c:v>692810.06344000006</c:v>
                </c:pt>
                <c:pt idx="1">
                  <c:v>799665.44102999999</c:v>
                </c:pt>
                <c:pt idx="2">
                  <c:v>1144809.48596</c:v>
                </c:pt>
                <c:pt idx="3">
                  <c:v>1472212.44979</c:v>
                </c:pt>
                <c:pt idx="4">
                  <c:v>1642129.8133400001</c:v>
                </c:pt>
                <c:pt idx="5">
                  <c:v>1987415.7745300003</c:v>
                </c:pt>
                <c:pt idx="6">
                  <c:v>2208116.0417799996</c:v>
                </c:pt>
                <c:pt idx="7">
                  <c:v>2651986.9716100004</c:v>
                </c:pt>
                <c:pt idx="8">
                  <c:v>3044841.5827899999</c:v>
                </c:pt>
                <c:pt idx="9">
                  <c:v>3548400.5541699999</c:v>
                </c:pt>
                <c:pt idx="10">
                  <c:v>3895568.7922699996</c:v>
                </c:pt>
                <c:pt idx="11">
                  <c:v>4231345.6392400004</c:v>
                </c:pt>
              </c:numCache>
            </c:numRef>
          </c:val>
          <c:extLst xmlns:c16r2="http://schemas.microsoft.com/office/drawing/2015/06/chart">
            <c:ext xmlns:c16="http://schemas.microsoft.com/office/drawing/2014/chart" uri="{C3380CC4-5D6E-409C-BE32-E72D297353CC}">
              <c16:uniqueId val="{00000000-FFF5-4D5B-8728-ED67E6F440CE}"/>
            </c:ext>
          </c:extLst>
        </c:ser>
        <c:ser>
          <c:idx val="1"/>
          <c:order val="1"/>
          <c:tx>
            <c:strRef>
              <c:f>'22 DMF'!$C$3</c:f>
              <c:strCache>
                <c:ptCount val="1"/>
                <c:pt idx="0">
                  <c:v>Neto imovina ZDMF</c:v>
                </c:pt>
              </c:strCache>
            </c:strRef>
          </c:tx>
          <c:spPr>
            <a:solidFill>
              <a:schemeClr val="accent2"/>
            </a:solidFill>
            <a:ln>
              <a:noFill/>
            </a:ln>
            <a:effectLst/>
          </c:spPr>
          <c:invertIfNegative val="0"/>
          <c:cat>
            <c:numRef>
              <c:f>'22 DMF'!$A$4:$A$15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'22 DMF'!$C$4:$C$15</c:f>
              <c:numCache>
                <c:formatCode>_-* #,##0\ _k_n_-;\-* #,##0\ _k_n_-;_-* "-"??\ _k_n_-;_-@_-</c:formatCode>
                <c:ptCount val="12"/>
                <c:pt idx="0">
                  <c:v>119081.74982999999</c:v>
                </c:pt>
                <c:pt idx="1">
                  <c:v>148378.30194999996</c:v>
                </c:pt>
                <c:pt idx="2">
                  <c:v>218343</c:v>
                </c:pt>
                <c:pt idx="3">
                  <c:v>287794</c:v>
                </c:pt>
                <c:pt idx="4">
                  <c:v>326598.46931999997</c:v>
                </c:pt>
                <c:pt idx="5">
                  <c:v>441854.61898000003</c:v>
                </c:pt>
                <c:pt idx="6">
                  <c:v>494615.15286999999</c:v>
                </c:pt>
                <c:pt idx="7">
                  <c:v>596187.6481799999</c:v>
                </c:pt>
                <c:pt idx="8">
                  <c:v>681211.30265999993</c:v>
                </c:pt>
                <c:pt idx="9">
                  <c:v>777087.89393999998</c:v>
                </c:pt>
                <c:pt idx="10">
                  <c:v>849556.42677999986</c:v>
                </c:pt>
                <c:pt idx="11">
                  <c:v>908053.97118999995</c:v>
                </c:pt>
              </c:numCache>
            </c:numRef>
          </c:val>
          <c:extLst xmlns:c16r2="http://schemas.microsoft.com/office/drawing/2015/06/chart">
            <c:ext xmlns:c16="http://schemas.microsoft.com/office/drawing/2014/chart" uri="{C3380CC4-5D6E-409C-BE32-E72D297353CC}">
              <c16:uniqueId val="{00000001-FFF5-4D5B-8728-ED67E6F440CE}"/>
            </c:ext>
          </c:extLst>
        </c:ser>
        <c:dLbls>
          <c:showLegendKey val="0"/>
          <c:showVal val="0"/>
          <c:showCatName val="0"/>
          <c:showSerName val="0"/>
          <c:showPercent val="0"/>
          <c:showBubbleSize val="0"/>
        </c:dLbls>
        <c:gapWidth val="219"/>
        <c:overlap val="100"/>
        <c:axId val="172195056"/>
        <c:axId val="172195616"/>
      </c:barChart>
      <c:lineChart>
        <c:grouping val="standard"/>
        <c:varyColors val="0"/>
        <c:ser>
          <c:idx val="2"/>
          <c:order val="2"/>
          <c:tx>
            <c:strRef>
              <c:f>'22 DMF'!$D$3</c:f>
              <c:strCache>
                <c:ptCount val="1"/>
                <c:pt idx="0">
                  <c:v>Broj članova ODMF - desno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'22 DMF'!$A$4:$A$15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'22 DMF'!$D$4:$D$15</c:f>
              <c:numCache>
                <c:formatCode>_-* #,##0\ _k_n_-;\-* #,##0\ _k_n_-;_-* "-"??\ _k_n_-;_-@_-</c:formatCode>
                <c:ptCount val="12"/>
                <c:pt idx="0">
                  <c:v>103923</c:v>
                </c:pt>
                <c:pt idx="1">
                  <c:v>127738</c:v>
                </c:pt>
                <c:pt idx="2">
                  <c:v>146410</c:v>
                </c:pt>
                <c:pt idx="3">
                  <c:v>169851</c:v>
                </c:pt>
                <c:pt idx="4">
                  <c:v>184125</c:v>
                </c:pt>
                <c:pt idx="5">
                  <c:v>190994</c:v>
                </c:pt>
                <c:pt idx="6">
                  <c:v>204566</c:v>
                </c:pt>
                <c:pt idx="7">
                  <c:v>220527</c:v>
                </c:pt>
                <c:pt idx="8">
                  <c:v>236975</c:v>
                </c:pt>
                <c:pt idx="9">
                  <c:v>257075</c:v>
                </c:pt>
                <c:pt idx="10">
                  <c:v>285822</c:v>
                </c:pt>
                <c:pt idx="11">
                  <c:v>305060</c:v>
                </c:pt>
              </c:numCache>
            </c:numRef>
          </c:val>
          <c:smooth val="0"/>
          <c:extLst xmlns:c16r2="http://schemas.microsoft.com/office/drawing/2015/06/chart">
            <c:ext xmlns:c16="http://schemas.microsoft.com/office/drawing/2014/chart" uri="{C3380CC4-5D6E-409C-BE32-E72D297353CC}">
              <c16:uniqueId val="{00000002-FFF5-4D5B-8728-ED67E6F440CE}"/>
            </c:ext>
          </c:extLst>
        </c:ser>
        <c:ser>
          <c:idx val="3"/>
          <c:order val="3"/>
          <c:tx>
            <c:strRef>
              <c:f>'22 DMF'!$E$3</c:f>
              <c:strCache>
                <c:ptCount val="1"/>
                <c:pt idx="0">
                  <c:v>Broj članova ZDMF - desno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'22 DMF'!$A$4:$A$15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'22 DMF'!$E$4:$E$15</c:f>
              <c:numCache>
                <c:formatCode>_-* #,##0\ _k_n_-;\-* #,##0\ _k_n_-;_-* "-"??\ _k_n_-;_-@_-</c:formatCode>
                <c:ptCount val="12"/>
                <c:pt idx="0">
                  <c:v>11943</c:v>
                </c:pt>
                <c:pt idx="1">
                  <c:v>17285</c:v>
                </c:pt>
                <c:pt idx="2">
                  <c:v>17733</c:v>
                </c:pt>
                <c:pt idx="3">
                  <c:v>17618</c:v>
                </c:pt>
                <c:pt idx="4">
                  <c:v>18155</c:v>
                </c:pt>
                <c:pt idx="5">
                  <c:v>23146</c:v>
                </c:pt>
                <c:pt idx="6">
                  <c:v>22691</c:v>
                </c:pt>
                <c:pt idx="7">
                  <c:v>23927</c:v>
                </c:pt>
                <c:pt idx="8">
                  <c:v>28778</c:v>
                </c:pt>
                <c:pt idx="9">
                  <c:v>29237</c:v>
                </c:pt>
                <c:pt idx="10">
                  <c:v>30387</c:v>
                </c:pt>
                <c:pt idx="11">
                  <c:v>40478</c:v>
                </c:pt>
              </c:numCache>
            </c:numRef>
          </c:val>
          <c:smooth val="0"/>
          <c:extLst xmlns:c16r2="http://schemas.microsoft.com/office/drawing/2015/06/chart">
            <c:ext xmlns:c16="http://schemas.microsoft.com/office/drawing/2014/chart" uri="{C3380CC4-5D6E-409C-BE32-E72D297353CC}">
              <c16:uniqueId val="{00000003-FFF5-4D5B-8728-ED67E6F440CE}"/>
            </c:ext>
          </c:extLst>
        </c:ser>
        <c:dLbls>
          <c:showLegendKey val="0"/>
          <c:showVal val="0"/>
          <c:showCatName val="0"/>
          <c:showSerName val="0"/>
          <c:showPercent val="0"/>
          <c:showBubbleSize val="0"/>
        </c:dLbls>
        <c:marker val="1"/>
        <c:smooth val="0"/>
        <c:axId val="132881824"/>
        <c:axId val="132881264"/>
      </c:lineChart>
      <c:catAx>
        <c:axId val="17219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72195616"/>
        <c:crosses val="autoZero"/>
        <c:auto val="1"/>
        <c:lblAlgn val="ctr"/>
        <c:lblOffset val="100"/>
        <c:noMultiLvlLbl val="0"/>
      </c:catAx>
      <c:valAx>
        <c:axId val="172195616"/>
        <c:scaling>
          <c:orientation val="minMax"/>
        </c:scaling>
        <c:delete val="0"/>
        <c:axPos val="l"/>
        <c:majorGridlines>
          <c:spPr>
            <a:ln w="9525" cap="flat" cmpd="sng" algn="ctr">
              <a:solidFill>
                <a:schemeClr val="tx1">
                  <a:lumMod val="15000"/>
                  <a:lumOff val="85000"/>
                </a:schemeClr>
              </a:solidFill>
              <a:round/>
            </a:ln>
            <a:effectLst/>
          </c:spPr>
        </c:majorGridlines>
        <c:numFmt formatCode="_-* #,##0\ _k_n_-;\-* #,##0\ _k_n_-;_-* &quot;-&quot;??\ _k_n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72195056"/>
        <c:crosses val="autoZero"/>
        <c:crossBetween val="between"/>
        <c:dispUnits>
          <c:builtInUnit val="millions"/>
          <c:dispUnitsLbl>
            <c:layout>
              <c:manualLayout>
                <c:xMode val="edge"/>
                <c:yMode val="edge"/>
                <c:x val="2.9569892473118281E-2"/>
                <c:y val="0.1111111111111111"/>
              </c:manualLayout>
            </c:layout>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hr-HR" sz="900">
                      <a:latin typeface="Arial" panose="020B0604020202020204" pitchFamily="34" charset="0"/>
                      <a:cs typeface="Arial" panose="020B0604020202020204" pitchFamily="34" charset="0"/>
                    </a:rPr>
                    <a:t>Neto Imovina u mlrd. HRK</a:t>
                  </a:r>
                </a:p>
              </c:rich>
            </c:tx>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dispUnitsLbl>
        </c:dispUnits>
      </c:valAx>
      <c:valAx>
        <c:axId val="132881264"/>
        <c:scaling>
          <c:orientation val="minMax"/>
        </c:scaling>
        <c:delete val="0"/>
        <c:axPos val="r"/>
        <c:numFmt formatCode="_-* #,##0\ _k_n_-;\-* #,##0\ _k_n_-;_-* &quot;-&quot;??\ _k_n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2881824"/>
        <c:crosses val="max"/>
        <c:crossBetween val="between"/>
        <c:dispUnits>
          <c:builtInUnit val="thousands"/>
          <c:dispUnitsLbl>
            <c:layout>
              <c:manualLayout>
                <c:xMode val="edge"/>
                <c:yMode val="edge"/>
                <c:x val="0.9295563457793582"/>
                <c:y val="0.16203703703703703"/>
              </c:manualLayout>
            </c:layout>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hr-HR" sz="900">
                      <a:latin typeface="Arial" panose="020B0604020202020204" pitchFamily="34" charset="0"/>
                      <a:cs typeface="Arial" panose="020B0604020202020204" pitchFamily="34" charset="0"/>
                    </a:rPr>
                    <a:t>Broj</a:t>
                  </a:r>
                  <a:r>
                    <a:rPr lang="hr-HR" sz="900" baseline="0">
                      <a:latin typeface="Arial" panose="020B0604020202020204" pitchFamily="34" charset="0"/>
                      <a:cs typeface="Arial" panose="020B0604020202020204" pitchFamily="34" charset="0"/>
                    </a:rPr>
                    <a:t> članova u tisućama</a:t>
                  </a:r>
                  <a:endParaRPr lang="hr-HR" sz="900">
                    <a:latin typeface="Arial" panose="020B0604020202020204" pitchFamily="34" charset="0"/>
                    <a:cs typeface="Arial" panose="020B0604020202020204" pitchFamily="34" charset="0"/>
                  </a:endParaRPr>
                </a:p>
              </c:rich>
            </c:tx>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dispUnitsLbl>
        </c:dispUnits>
      </c:valAx>
      <c:catAx>
        <c:axId val="132881824"/>
        <c:scaling>
          <c:orientation val="minMax"/>
        </c:scaling>
        <c:delete val="1"/>
        <c:axPos val="b"/>
        <c:numFmt formatCode="General" sourceLinked="1"/>
        <c:majorTickMark val="out"/>
        <c:minorTickMark val="none"/>
        <c:tickLblPos val="nextTo"/>
        <c:crossAx val="1328812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noFill/>
    <a:ln>
      <a:noFill/>
    </a:ln>
    <a:effectLst/>
  </c:spPr>
  <c:txPr>
    <a:bodyPr/>
    <a:lstStyle/>
    <a:p>
      <a:pPr>
        <a:defRPr/>
      </a:pPr>
      <a:endParaRPr lang="sr-Latn-R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sz="1100" b="1">
                <a:solidFill>
                  <a:srgbClr val="FF0000"/>
                </a:solidFill>
              </a:rPr>
              <a:t>ODMF</a:t>
            </a:r>
          </a:p>
        </c:rich>
      </c:tx>
      <c:layout>
        <c:manualLayout>
          <c:xMode val="edge"/>
          <c:yMode val="edge"/>
          <c:x val="0.21227077865266844"/>
          <c:y val="0.9120370370370370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manualLayout>
          <c:layoutTarget val="inner"/>
          <c:xMode val="edge"/>
          <c:yMode val="edge"/>
          <c:x val="9.7122703412073491E-2"/>
          <c:y val="0.19428295421405659"/>
          <c:w val="0.38508792650918638"/>
          <c:h val="0.58139654418197728"/>
        </c:manualLayout>
      </c:layout>
      <c:barChart>
        <c:barDir val="col"/>
        <c:grouping val="stacked"/>
        <c:varyColors val="0"/>
        <c:ser>
          <c:idx val="0"/>
          <c:order val="0"/>
          <c:tx>
            <c:strRef>
              <c:f>'23 ODMF'!$B$3</c:f>
              <c:strCache>
                <c:ptCount val="1"/>
                <c:pt idx="0">
                  <c:v>Dionice</c:v>
                </c:pt>
              </c:strCache>
            </c:strRef>
          </c:tx>
          <c:spPr>
            <a:solidFill>
              <a:srgbClr val="A63522"/>
            </a:solidFill>
            <a:ln>
              <a:noFill/>
            </a:ln>
            <a:effectLst/>
          </c:spPr>
          <c:invertIfNegative val="0"/>
          <c:cat>
            <c:numRef>
              <c:f>'23 ODMF'!$C$2:$G$2</c:f>
              <c:numCache>
                <c:formatCode>m/d/yyyy</c:formatCode>
                <c:ptCount val="5"/>
                <c:pt idx="0">
                  <c:v>42004</c:v>
                </c:pt>
                <c:pt idx="1">
                  <c:v>42369</c:v>
                </c:pt>
                <c:pt idx="2">
                  <c:v>42735</c:v>
                </c:pt>
                <c:pt idx="3">
                  <c:v>43100</c:v>
                </c:pt>
                <c:pt idx="4">
                  <c:v>43465</c:v>
                </c:pt>
              </c:numCache>
            </c:numRef>
          </c:cat>
          <c:val>
            <c:numRef>
              <c:f>'23 ODMF'!$C$3:$G$3</c:f>
              <c:numCache>
                <c:formatCode>0%</c:formatCode>
                <c:ptCount val="5"/>
                <c:pt idx="0">
                  <c:v>0.19870769027202645</c:v>
                </c:pt>
                <c:pt idx="1">
                  <c:v>0.24693208392010926</c:v>
                </c:pt>
                <c:pt idx="2">
                  <c:v>0.26811200746337782</c:v>
                </c:pt>
                <c:pt idx="3">
                  <c:v>0.22535507660447293</c:v>
                </c:pt>
                <c:pt idx="4">
                  <c:v>0.21523463559168921</c:v>
                </c:pt>
              </c:numCache>
            </c:numRef>
          </c:val>
          <c:extLst xmlns:c16r2="http://schemas.microsoft.com/office/drawing/2015/06/chart">
            <c:ext xmlns:c16="http://schemas.microsoft.com/office/drawing/2014/chart" uri="{C3380CC4-5D6E-409C-BE32-E72D297353CC}">
              <c16:uniqueId val="{00000000-4540-44C4-AEC5-253D1170E2C8}"/>
            </c:ext>
          </c:extLst>
        </c:ser>
        <c:ser>
          <c:idx val="1"/>
          <c:order val="1"/>
          <c:tx>
            <c:strRef>
              <c:f>'23 ODMF'!$B$4</c:f>
              <c:strCache>
                <c:ptCount val="1"/>
                <c:pt idx="0">
                  <c:v>Obveznice</c:v>
                </c:pt>
              </c:strCache>
            </c:strRef>
          </c:tx>
          <c:spPr>
            <a:solidFill>
              <a:schemeClr val="accent2">
                <a:lumMod val="60000"/>
                <a:lumOff val="40000"/>
              </a:schemeClr>
            </a:solidFill>
            <a:ln>
              <a:noFill/>
            </a:ln>
            <a:effectLst/>
          </c:spPr>
          <c:invertIfNegative val="0"/>
          <c:cat>
            <c:numRef>
              <c:f>'23 ODMF'!$C$2:$G$2</c:f>
              <c:numCache>
                <c:formatCode>m/d/yyyy</c:formatCode>
                <c:ptCount val="5"/>
                <c:pt idx="0">
                  <c:v>42004</c:v>
                </c:pt>
                <c:pt idx="1">
                  <c:v>42369</c:v>
                </c:pt>
                <c:pt idx="2">
                  <c:v>42735</c:v>
                </c:pt>
                <c:pt idx="3">
                  <c:v>43100</c:v>
                </c:pt>
                <c:pt idx="4">
                  <c:v>43465</c:v>
                </c:pt>
              </c:numCache>
            </c:numRef>
          </c:cat>
          <c:val>
            <c:numRef>
              <c:f>'23 ODMF'!$C$4:$G$4</c:f>
              <c:numCache>
                <c:formatCode>0%</c:formatCode>
                <c:ptCount val="5"/>
                <c:pt idx="0">
                  <c:v>0.7197434381735438</c:v>
                </c:pt>
                <c:pt idx="1">
                  <c:v>0.67994792703354512</c:v>
                </c:pt>
                <c:pt idx="2">
                  <c:v>0.60153966233535694</c:v>
                </c:pt>
                <c:pt idx="3">
                  <c:v>0.65131341374708951</c:v>
                </c:pt>
                <c:pt idx="4">
                  <c:v>0.63228494879070729</c:v>
                </c:pt>
              </c:numCache>
            </c:numRef>
          </c:val>
          <c:extLst xmlns:c16r2="http://schemas.microsoft.com/office/drawing/2015/06/chart">
            <c:ext xmlns:c16="http://schemas.microsoft.com/office/drawing/2014/chart" uri="{C3380CC4-5D6E-409C-BE32-E72D297353CC}">
              <c16:uniqueId val="{00000001-4540-44C4-AEC5-253D1170E2C8}"/>
            </c:ext>
          </c:extLst>
        </c:ser>
        <c:ser>
          <c:idx val="2"/>
          <c:order val="2"/>
          <c:tx>
            <c:strRef>
              <c:f>'23 ODMF'!$B$5</c:f>
              <c:strCache>
                <c:ptCount val="1"/>
                <c:pt idx="0">
                  <c:v>IF</c:v>
                </c:pt>
              </c:strCache>
            </c:strRef>
          </c:tx>
          <c:spPr>
            <a:solidFill>
              <a:schemeClr val="bg1">
                <a:lumMod val="65000"/>
              </a:schemeClr>
            </a:solidFill>
            <a:ln>
              <a:noFill/>
            </a:ln>
            <a:effectLst/>
          </c:spPr>
          <c:invertIfNegative val="0"/>
          <c:cat>
            <c:numRef>
              <c:f>'23 ODMF'!$C$2:$G$2</c:f>
              <c:numCache>
                <c:formatCode>m/d/yyyy</c:formatCode>
                <c:ptCount val="5"/>
                <c:pt idx="0">
                  <c:v>42004</c:v>
                </c:pt>
                <c:pt idx="1">
                  <c:v>42369</c:v>
                </c:pt>
                <c:pt idx="2">
                  <c:v>42735</c:v>
                </c:pt>
                <c:pt idx="3">
                  <c:v>43100</c:v>
                </c:pt>
                <c:pt idx="4">
                  <c:v>43465</c:v>
                </c:pt>
              </c:numCache>
            </c:numRef>
          </c:cat>
          <c:val>
            <c:numRef>
              <c:f>'23 ODMF'!$C$5:$G$5</c:f>
              <c:numCache>
                <c:formatCode>0%</c:formatCode>
                <c:ptCount val="5"/>
                <c:pt idx="0">
                  <c:v>4.1382366625744078E-2</c:v>
                </c:pt>
                <c:pt idx="1">
                  <c:v>3.5591929348064918E-2</c:v>
                </c:pt>
                <c:pt idx="2">
                  <c:v>2.6345134455129156E-2</c:v>
                </c:pt>
                <c:pt idx="3">
                  <c:v>6.4112214520659322E-2</c:v>
                </c:pt>
                <c:pt idx="4">
                  <c:v>6.2394836683364867E-2</c:v>
                </c:pt>
              </c:numCache>
            </c:numRef>
          </c:val>
          <c:extLst xmlns:c16r2="http://schemas.microsoft.com/office/drawing/2015/06/chart">
            <c:ext xmlns:c16="http://schemas.microsoft.com/office/drawing/2014/chart" uri="{C3380CC4-5D6E-409C-BE32-E72D297353CC}">
              <c16:uniqueId val="{00000002-4540-44C4-AEC5-253D1170E2C8}"/>
            </c:ext>
          </c:extLst>
        </c:ser>
        <c:ser>
          <c:idx val="3"/>
          <c:order val="3"/>
          <c:tx>
            <c:strRef>
              <c:f>'23 ODMF'!$B$6</c:f>
              <c:strCache>
                <c:ptCount val="1"/>
                <c:pt idx="0">
                  <c:v>Ostali</c:v>
                </c:pt>
              </c:strCache>
            </c:strRef>
          </c:tx>
          <c:spPr>
            <a:solidFill>
              <a:schemeClr val="bg1">
                <a:lumMod val="85000"/>
              </a:schemeClr>
            </a:solidFill>
            <a:ln>
              <a:noFill/>
            </a:ln>
            <a:effectLst/>
          </c:spPr>
          <c:invertIfNegative val="0"/>
          <c:cat>
            <c:numRef>
              <c:f>'23 ODMF'!$C$2:$G$2</c:f>
              <c:numCache>
                <c:formatCode>m/d/yyyy</c:formatCode>
                <c:ptCount val="5"/>
                <c:pt idx="0">
                  <c:v>42004</c:v>
                </c:pt>
                <c:pt idx="1">
                  <c:v>42369</c:v>
                </c:pt>
                <c:pt idx="2">
                  <c:v>42735</c:v>
                </c:pt>
                <c:pt idx="3">
                  <c:v>43100</c:v>
                </c:pt>
                <c:pt idx="4">
                  <c:v>43465</c:v>
                </c:pt>
              </c:numCache>
            </c:numRef>
          </c:cat>
          <c:val>
            <c:numRef>
              <c:f>'23 ODMF'!$C$6:$G$6</c:f>
              <c:numCache>
                <c:formatCode>0%</c:formatCode>
                <c:ptCount val="5"/>
                <c:pt idx="0">
                  <c:v>4.0166504928685717E-2</c:v>
                </c:pt>
                <c:pt idx="1">
                  <c:v>3.7528059698280686E-2</c:v>
                </c:pt>
                <c:pt idx="2">
                  <c:v>0.10400319574613609</c:v>
                </c:pt>
                <c:pt idx="3">
                  <c:v>5.9219295127778203E-2</c:v>
                </c:pt>
                <c:pt idx="4">
                  <c:v>9.0085578934238728E-2</c:v>
                </c:pt>
              </c:numCache>
            </c:numRef>
          </c:val>
          <c:extLst xmlns:c16r2="http://schemas.microsoft.com/office/drawing/2015/06/chart">
            <c:ext xmlns:c16="http://schemas.microsoft.com/office/drawing/2014/chart" uri="{C3380CC4-5D6E-409C-BE32-E72D297353CC}">
              <c16:uniqueId val="{00000003-4540-44C4-AEC5-253D1170E2C8}"/>
            </c:ext>
          </c:extLst>
        </c:ser>
        <c:dLbls>
          <c:showLegendKey val="0"/>
          <c:showVal val="0"/>
          <c:showCatName val="0"/>
          <c:showSerName val="0"/>
          <c:showPercent val="0"/>
          <c:showBubbleSize val="0"/>
        </c:dLbls>
        <c:gapWidth val="150"/>
        <c:overlap val="100"/>
        <c:axId val="132886304"/>
        <c:axId val="132886864"/>
      </c:barChart>
      <c:scatterChart>
        <c:scatterStyle val="lineMarker"/>
        <c:varyColors val="0"/>
        <c:ser>
          <c:idx val="4"/>
          <c:order val="4"/>
          <c:tx>
            <c:strRef>
              <c:f>'23 ODMF'!$B$7</c:f>
              <c:strCache>
                <c:ptCount val="1"/>
                <c:pt idx="0">
                  <c:v>Godišnji prinos - desno</c:v>
                </c:pt>
              </c:strCache>
            </c:strRef>
          </c:tx>
          <c:spPr>
            <a:ln w="25400" cap="rnd">
              <a:noFill/>
              <a:round/>
            </a:ln>
            <a:effectLst/>
          </c:spPr>
          <c:marker>
            <c:symbol val="circle"/>
            <c:size val="5"/>
            <c:spPr>
              <a:solidFill>
                <a:schemeClr val="accent5"/>
              </a:solidFill>
              <a:ln w="9525">
                <a:solidFill>
                  <a:sysClr val="windowText" lastClr="000000"/>
                </a:solidFill>
              </a:ln>
              <a:effectLst/>
            </c:spPr>
          </c:marker>
          <c:dLbls>
            <c:dLbl>
              <c:idx val="0"/>
              <c:layout>
                <c:manualLayout>
                  <c:x val="-4.7222222222222249E-2"/>
                  <c:y val="4.62962962962963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540-44C4-AEC5-253D1170E2C8}"/>
                </c:ext>
                <c:ext xmlns:c15="http://schemas.microsoft.com/office/drawing/2012/chart" uri="{CE6537A1-D6FC-4f65-9D91-7224C49458BB}"/>
              </c:extLst>
            </c:dLbl>
            <c:dLbl>
              <c:idx val="1"/>
              <c:layout>
                <c:manualLayout>
                  <c:x val="-0.05"/>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540-44C4-AEC5-253D1170E2C8}"/>
                </c:ext>
                <c:ext xmlns:c15="http://schemas.microsoft.com/office/drawing/2012/chart" uri="{CE6537A1-D6FC-4f65-9D91-7224C49458BB}"/>
              </c:extLst>
            </c:dLbl>
            <c:dLbl>
              <c:idx val="2"/>
              <c:layout>
                <c:manualLayout>
                  <c:x val="-0.05"/>
                  <c:y val="-3.70370370370370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540-44C4-AEC5-253D1170E2C8}"/>
                </c:ext>
                <c:ext xmlns:c15="http://schemas.microsoft.com/office/drawing/2012/chart" uri="{CE6537A1-D6FC-4f65-9D91-7224C49458BB}"/>
              </c:extLst>
            </c:dLbl>
            <c:dLbl>
              <c:idx val="3"/>
              <c:layout>
                <c:manualLayout>
                  <c:x val="-0.05"/>
                  <c:y val="-5.5555555555555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540-44C4-AEC5-253D1170E2C8}"/>
                </c:ext>
                <c:ext xmlns:c15="http://schemas.microsoft.com/office/drawing/2012/chart" uri="{CE6537A1-D6FC-4f65-9D91-7224C49458BB}"/>
              </c:extLst>
            </c:dLbl>
            <c:dLbl>
              <c:idx val="4"/>
              <c:layout>
                <c:manualLayout>
                  <c:x val="-0.05"/>
                  <c:y val="-9.72222222222223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540-44C4-AEC5-253D1170E2C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'23 ODMF'!$C$2:$G$2</c:f>
              <c:numCache>
                <c:formatCode>m/d/yyyy</c:formatCode>
                <c:ptCount val="5"/>
                <c:pt idx="0">
                  <c:v>42004</c:v>
                </c:pt>
                <c:pt idx="1">
                  <c:v>42369</c:v>
                </c:pt>
                <c:pt idx="2">
                  <c:v>42735</c:v>
                </c:pt>
                <c:pt idx="3">
                  <c:v>43100</c:v>
                </c:pt>
                <c:pt idx="4">
                  <c:v>43465</c:v>
                </c:pt>
              </c:numCache>
            </c:numRef>
          </c:xVal>
          <c:yVal>
            <c:numRef>
              <c:f>'23 ODMF'!$C$7:$G$7</c:f>
              <c:numCache>
                <c:formatCode>0.0%</c:formatCode>
                <c:ptCount val="5"/>
                <c:pt idx="0">
                  <c:v>9.8000000000000004E-2</c:v>
                </c:pt>
                <c:pt idx="1">
                  <c:v>5.1999999999999998E-2</c:v>
                </c:pt>
                <c:pt idx="2">
                  <c:v>7.0999999999999994E-2</c:v>
                </c:pt>
                <c:pt idx="3">
                  <c:v>2.3E-2</c:v>
                </c:pt>
                <c:pt idx="4">
                  <c:v>1.06E-2</c:v>
                </c:pt>
              </c:numCache>
            </c:numRef>
          </c:yVal>
          <c:smooth val="0"/>
          <c:extLst xmlns:c16r2="http://schemas.microsoft.com/office/drawing/2015/06/chart">
            <c:ext xmlns:c16="http://schemas.microsoft.com/office/drawing/2014/chart" uri="{C3380CC4-5D6E-409C-BE32-E72D297353CC}">
              <c16:uniqueId val="{00000009-4540-44C4-AEC5-253D1170E2C8}"/>
            </c:ext>
          </c:extLst>
        </c:ser>
        <c:dLbls>
          <c:showLegendKey val="0"/>
          <c:showVal val="0"/>
          <c:showCatName val="0"/>
          <c:showSerName val="0"/>
          <c:showPercent val="0"/>
          <c:showBubbleSize val="0"/>
        </c:dLbls>
        <c:axId val="132887984"/>
        <c:axId val="132887424"/>
      </c:scatterChart>
      <c:dateAx>
        <c:axId val="1328863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2886864"/>
        <c:crosses val="autoZero"/>
        <c:auto val="1"/>
        <c:lblOffset val="100"/>
        <c:baseTimeUnit val="years"/>
      </c:dateAx>
      <c:valAx>
        <c:axId val="132886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2886304"/>
        <c:crosses val="autoZero"/>
        <c:crossBetween val="between"/>
      </c:valAx>
      <c:valAx>
        <c:axId val="1328874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132887984"/>
        <c:crosses val="max"/>
        <c:crossBetween val="midCat"/>
      </c:valAx>
      <c:valAx>
        <c:axId val="132887984"/>
        <c:scaling>
          <c:orientation val="minMax"/>
        </c:scaling>
        <c:delete val="1"/>
        <c:axPos val="b"/>
        <c:numFmt formatCode="m/d/yyyy" sourceLinked="1"/>
        <c:majorTickMark val="out"/>
        <c:minorTickMark val="none"/>
        <c:tickLblPos val="nextTo"/>
        <c:crossAx val="132887424"/>
        <c:crosses val="autoZero"/>
        <c:crossBetween val="midCat"/>
      </c:valAx>
      <c:spPr>
        <a:noFill/>
        <a:ln>
          <a:noFill/>
        </a:ln>
        <a:effectLst/>
      </c:spPr>
    </c:plotArea>
    <c:legend>
      <c:legendPos val="t"/>
      <c:layout>
        <c:manualLayout>
          <c:xMode val="edge"/>
          <c:yMode val="edge"/>
          <c:x val="0.05"/>
          <c:y val="6.5231481481481488E-2"/>
          <c:w val="0.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sz="1100" b="1">
                <a:solidFill>
                  <a:srgbClr val="FF0000"/>
                </a:solidFill>
              </a:rPr>
              <a:t>ZDMF</a:t>
            </a:r>
          </a:p>
        </c:rich>
      </c:tx>
      <c:layout>
        <c:manualLayout>
          <c:xMode val="edge"/>
          <c:yMode val="edge"/>
          <c:x val="0.44560424064638982"/>
          <c:y val="0.9166666666666666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manualLayout>
          <c:layoutTarget val="inner"/>
          <c:xMode val="edge"/>
          <c:yMode val="edge"/>
          <c:x val="9.7122703412073491E-2"/>
          <c:y val="0.19428295421405659"/>
          <c:w val="0.81842125984251968"/>
          <c:h val="0.58139654418197728"/>
        </c:manualLayout>
      </c:layout>
      <c:barChart>
        <c:barDir val="col"/>
        <c:grouping val="stacked"/>
        <c:varyColors val="0"/>
        <c:ser>
          <c:idx val="0"/>
          <c:order val="0"/>
          <c:tx>
            <c:strRef>
              <c:f>'23 ZDMF'!$B$3</c:f>
              <c:strCache>
                <c:ptCount val="1"/>
                <c:pt idx="0">
                  <c:v>Dionice</c:v>
                </c:pt>
              </c:strCache>
            </c:strRef>
          </c:tx>
          <c:spPr>
            <a:solidFill>
              <a:srgbClr val="A63522"/>
            </a:solidFill>
            <a:ln>
              <a:noFill/>
            </a:ln>
            <a:effectLst/>
          </c:spPr>
          <c:invertIfNegative val="0"/>
          <c:cat>
            <c:numRef>
              <c:f>'23 ZDMF'!$C$2:$G$2</c:f>
              <c:numCache>
                <c:formatCode>m/d/yyyy</c:formatCode>
                <c:ptCount val="5"/>
                <c:pt idx="0">
                  <c:v>42004</c:v>
                </c:pt>
                <c:pt idx="1">
                  <c:v>42369</c:v>
                </c:pt>
                <c:pt idx="2">
                  <c:v>42735</c:v>
                </c:pt>
                <c:pt idx="3">
                  <c:v>43100</c:v>
                </c:pt>
                <c:pt idx="4">
                  <c:v>43465</c:v>
                </c:pt>
              </c:numCache>
            </c:numRef>
          </c:cat>
          <c:val>
            <c:numRef>
              <c:f>'23 ZDMF'!$C$3:$G$3</c:f>
              <c:numCache>
                <c:formatCode>0%</c:formatCode>
                <c:ptCount val="5"/>
                <c:pt idx="0">
                  <c:v>0.19277053765008775</c:v>
                </c:pt>
                <c:pt idx="1">
                  <c:v>0.23690524475583305</c:v>
                </c:pt>
                <c:pt idx="2">
                  <c:v>0.24933674198373262</c:v>
                </c:pt>
                <c:pt idx="3">
                  <c:v>0.22813893240368829</c:v>
                </c:pt>
                <c:pt idx="4">
                  <c:v>0.23420364398490059</c:v>
                </c:pt>
              </c:numCache>
            </c:numRef>
          </c:val>
          <c:extLst xmlns:c16r2="http://schemas.microsoft.com/office/drawing/2015/06/chart">
            <c:ext xmlns:c16="http://schemas.microsoft.com/office/drawing/2014/chart" uri="{C3380CC4-5D6E-409C-BE32-E72D297353CC}">
              <c16:uniqueId val="{00000000-2F01-419F-8A87-433F565DD248}"/>
            </c:ext>
          </c:extLst>
        </c:ser>
        <c:ser>
          <c:idx val="1"/>
          <c:order val="1"/>
          <c:tx>
            <c:strRef>
              <c:f>'23 ZDMF'!$B$4</c:f>
              <c:strCache>
                <c:ptCount val="1"/>
                <c:pt idx="0">
                  <c:v>Obveznice</c:v>
                </c:pt>
              </c:strCache>
            </c:strRef>
          </c:tx>
          <c:spPr>
            <a:solidFill>
              <a:schemeClr val="accent2">
                <a:lumMod val="60000"/>
                <a:lumOff val="40000"/>
              </a:schemeClr>
            </a:solidFill>
            <a:ln>
              <a:noFill/>
            </a:ln>
            <a:effectLst/>
          </c:spPr>
          <c:invertIfNegative val="0"/>
          <c:cat>
            <c:numRef>
              <c:f>'23 ZDMF'!$C$2:$G$2</c:f>
              <c:numCache>
                <c:formatCode>m/d/yyyy</c:formatCode>
                <c:ptCount val="5"/>
                <c:pt idx="0">
                  <c:v>42004</c:v>
                </c:pt>
                <c:pt idx="1">
                  <c:v>42369</c:v>
                </c:pt>
                <c:pt idx="2">
                  <c:v>42735</c:v>
                </c:pt>
                <c:pt idx="3">
                  <c:v>43100</c:v>
                </c:pt>
                <c:pt idx="4">
                  <c:v>43465</c:v>
                </c:pt>
              </c:numCache>
            </c:numRef>
          </c:cat>
          <c:val>
            <c:numRef>
              <c:f>'23 ZDMF'!$C$4:$G$4</c:f>
              <c:numCache>
                <c:formatCode>0%</c:formatCode>
                <c:ptCount val="5"/>
                <c:pt idx="0">
                  <c:v>0.69874972824701131</c:v>
                </c:pt>
                <c:pt idx="1">
                  <c:v>0.63773696850412154</c:v>
                </c:pt>
                <c:pt idx="2">
                  <c:v>0.58753840436903293</c:v>
                </c:pt>
                <c:pt idx="3">
                  <c:v>0.62889493136003982</c:v>
                </c:pt>
                <c:pt idx="4">
                  <c:v>0.58785065194371555</c:v>
                </c:pt>
              </c:numCache>
            </c:numRef>
          </c:val>
          <c:extLst xmlns:c16r2="http://schemas.microsoft.com/office/drawing/2015/06/chart">
            <c:ext xmlns:c16="http://schemas.microsoft.com/office/drawing/2014/chart" uri="{C3380CC4-5D6E-409C-BE32-E72D297353CC}">
              <c16:uniqueId val="{00000001-2F01-419F-8A87-433F565DD248}"/>
            </c:ext>
          </c:extLst>
        </c:ser>
        <c:ser>
          <c:idx val="2"/>
          <c:order val="2"/>
          <c:tx>
            <c:strRef>
              <c:f>'23 ZDMF'!$B$5</c:f>
              <c:strCache>
                <c:ptCount val="1"/>
                <c:pt idx="0">
                  <c:v>IF</c:v>
                </c:pt>
              </c:strCache>
            </c:strRef>
          </c:tx>
          <c:spPr>
            <a:solidFill>
              <a:schemeClr val="bg1">
                <a:lumMod val="65000"/>
              </a:schemeClr>
            </a:solidFill>
            <a:ln>
              <a:noFill/>
            </a:ln>
            <a:effectLst/>
          </c:spPr>
          <c:invertIfNegative val="0"/>
          <c:cat>
            <c:numRef>
              <c:f>'23 ZDMF'!$C$2:$G$2</c:f>
              <c:numCache>
                <c:formatCode>m/d/yyyy</c:formatCode>
                <c:ptCount val="5"/>
                <c:pt idx="0">
                  <c:v>42004</c:v>
                </c:pt>
                <c:pt idx="1">
                  <c:v>42369</c:v>
                </c:pt>
                <c:pt idx="2">
                  <c:v>42735</c:v>
                </c:pt>
                <c:pt idx="3">
                  <c:v>43100</c:v>
                </c:pt>
                <c:pt idx="4">
                  <c:v>43465</c:v>
                </c:pt>
              </c:numCache>
            </c:numRef>
          </c:cat>
          <c:val>
            <c:numRef>
              <c:f>'23 ZDMF'!$C$5:$G$5</c:f>
              <c:numCache>
                <c:formatCode>0%</c:formatCode>
                <c:ptCount val="5"/>
                <c:pt idx="0">
                  <c:v>4.3284156773085045E-2</c:v>
                </c:pt>
                <c:pt idx="1">
                  <c:v>4.2968735863589201E-2</c:v>
                </c:pt>
                <c:pt idx="2">
                  <c:v>5.4906720813352933E-2</c:v>
                </c:pt>
                <c:pt idx="3">
                  <c:v>7.1153566997104609E-2</c:v>
                </c:pt>
                <c:pt idx="4">
                  <c:v>6.4787972307697131E-2</c:v>
                </c:pt>
              </c:numCache>
            </c:numRef>
          </c:val>
          <c:extLst xmlns:c16r2="http://schemas.microsoft.com/office/drawing/2015/06/chart">
            <c:ext xmlns:c16="http://schemas.microsoft.com/office/drawing/2014/chart" uri="{C3380CC4-5D6E-409C-BE32-E72D297353CC}">
              <c16:uniqueId val="{00000002-2F01-419F-8A87-433F565DD248}"/>
            </c:ext>
          </c:extLst>
        </c:ser>
        <c:ser>
          <c:idx val="3"/>
          <c:order val="3"/>
          <c:tx>
            <c:strRef>
              <c:f>'23 ZDMF'!$B$6</c:f>
              <c:strCache>
                <c:ptCount val="1"/>
                <c:pt idx="0">
                  <c:v>Ostali</c:v>
                </c:pt>
              </c:strCache>
            </c:strRef>
          </c:tx>
          <c:spPr>
            <a:solidFill>
              <a:schemeClr val="bg1">
                <a:lumMod val="85000"/>
              </a:schemeClr>
            </a:solidFill>
            <a:ln>
              <a:noFill/>
            </a:ln>
            <a:effectLst/>
          </c:spPr>
          <c:invertIfNegative val="0"/>
          <c:cat>
            <c:numRef>
              <c:f>'23 ZDMF'!$C$2:$G$2</c:f>
              <c:numCache>
                <c:formatCode>m/d/yyyy</c:formatCode>
                <c:ptCount val="5"/>
                <c:pt idx="0">
                  <c:v>42004</c:v>
                </c:pt>
                <c:pt idx="1">
                  <c:v>42369</c:v>
                </c:pt>
                <c:pt idx="2">
                  <c:v>42735</c:v>
                </c:pt>
                <c:pt idx="3">
                  <c:v>43100</c:v>
                </c:pt>
                <c:pt idx="4">
                  <c:v>43465</c:v>
                </c:pt>
              </c:numCache>
            </c:numRef>
          </c:cat>
          <c:val>
            <c:numRef>
              <c:f>'23 ZDMF'!$C$6:$G$6</c:f>
              <c:numCache>
                <c:formatCode>0%</c:formatCode>
                <c:ptCount val="5"/>
                <c:pt idx="0">
                  <c:v>6.5195577329815832E-2</c:v>
                </c:pt>
                <c:pt idx="1">
                  <c:v>8.2389050876456288E-2</c:v>
                </c:pt>
                <c:pt idx="2">
                  <c:v>0.10821813283388153</c:v>
                </c:pt>
                <c:pt idx="3">
                  <c:v>7.1812569239167276E-2</c:v>
                </c:pt>
                <c:pt idx="4">
                  <c:v>0.11315773176368663</c:v>
                </c:pt>
              </c:numCache>
            </c:numRef>
          </c:val>
          <c:extLst xmlns:c16r2="http://schemas.microsoft.com/office/drawing/2015/06/chart">
            <c:ext xmlns:c16="http://schemas.microsoft.com/office/drawing/2014/chart" uri="{C3380CC4-5D6E-409C-BE32-E72D297353CC}">
              <c16:uniqueId val="{00000003-2F01-419F-8A87-433F565DD248}"/>
            </c:ext>
          </c:extLst>
        </c:ser>
        <c:dLbls>
          <c:showLegendKey val="0"/>
          <c:showVal val="0"/>
          <c:showCatName val="0"/>
          <c:showSerName val="0"/>
          <c:showPercent val="0"/>
          <c:showBubbleSize val="0"/>
        </c:dLbls>
        <c:gapWidth val="150"/>
        <c:overlap val="100"/>
        <c:axId val="172764128"/>
        <c:axId val="172764688"/>
      </c:barChart>
      <c:scatterChart>
        <c:scatterStyle val="lineMarker"/>
        <c:varyColors val="0"/>
        <c:ser>
          <c:idx val="4"/>
          <c:order val="4"/>
          <c:tx>
            <c:strRef>
              <c:f>'23 ZDMF'!$B$7</c:f>
              <c:strCache>
                <c:ptCount val="1"/>
                <c:pt idx="0">
                  <c:v>Godišnji prinos - desno</c:v>
                </c:pt>
              </c:strCache>
            </c:strRef>
          </c:tx>
          <c:spPr>
            <a:ln w="25400" cap="rnd">
              <a:noFill/>
              <a:round/>
            </a:ln>
            <a:effectLst/>
          </c:spPr>
          <c:marker>
            <c:symbol val="circle"/>
            <c:size val="5"/>
            <c:spPr>
              <a:solidFill>
                <a:schemeClr val="accent5"/>
              </a:solidFill>
              <a:ln w="9525">
                <a:solidFill>
                  <a:sysClr val="windowText" lastClr="000000"/>
                </a:solidFill>
              </a:ln>
              <a:effectLst/>
            </c:spPr>
          </c:marker>
          <c:dLbls>
            <c:dLbl>
              <c:idx val="0"/>
              <c:layout>
                <c:manualLayout>
                  <c:x val="-0.05"/>
                  <c:y val="5.55555555555555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F01-419F-8A87-433F565DD248}"/>
                </c:ext>
                <c:ext xmlns:c15="http://schemas.microsoft.com/office/drawing/2012/chart" uri="{CE6537A1-D6FC-4f65-9D91-7224C49458BB}"/>
              </c:extLst>
            </c:dLbl>
            <c:dLbl>
              <c:idx val="1"/>
              <c:layout>
                <c:manualLayout>
                  <c:x val="-0.05"/>
                  <c:y val="-4.16666666666667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F01-419F-8A87-433F565DD248}"/>
                </c:ext>
                <c:ext xmlns:c15="http://schemas.microsoft.com/office/drawing/2012/chart" uri="{CE6537A1-D6FC-4f65-9D91-7224C49458BB}"/>
              </c:extLst>
            </c:dLbl>
            <c:dLbl>
              <c:idx val="2"/>
              <c:layout>
                <c:manualLayout>
                  <c:x val="-0.05"/>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F01-419F-8A87-433F565DD248}"/>
                </c:ext>
                <c:ext xmlns:c15="http://schemas.microsoft.com/office/drawing/2012/chart" uri="{CE6537A1-D6FC-4f65-9D91-7224C49458BB}"/>
              </c:extLst>
            </c:dLbl>
            <c:dLbl>
              <c:idx val="3"/>
              <c:layout>
                <c:manualLayout>
                  <c:x val="-4.7222222222222221E-2"/>
                  <c:y val="-4.16666666666667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F01-419F-8A87-433F565DD248}"/>
                </c:ext>
                <c:ext xmlns:c15="http://schemas.microsoft.com/office/drawing/2012/chart" uri="{CE6537A1-D6FC-4f65-9D91-7224C49458BB}"/>
              </c:extLst>
            </c:dLbl>
            <c:dLbl>
              <c:idx val="4"/>
              <c:layout>
                <c:manualLayout>
                  <c:x val="-4.7222222222222325E-2"/>
                  <c:y val="-4.166666666666675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r-Latn-R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F01-419F-8A87-433F565DD24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'23 ZDMF'!$C$2:$G$2</c:f>
              <c:numCache>
                <c:formatCode>m/d/yyyy</c:formatCode>
                <c:ptCount val="5"/>
                <c:pt idx="0">
                  <c:v>42004</c:v>
                </c:pt>
                <c:pt idx="1">
                  <c:v>42369</c:v>
                </c:pt>
                <c:pt idx="2">
                  <c:v>42735</c:v>
                </c:pt>
                <c:pt idx="3">
                  <c:v>43100</c:v>
                </c:pt>
                <c:pt idx="4">
                  <c:v>43465</c:v>
                </c:pt>
              </c:numCache>
            </c:numRef>
          </c:xVal>
          <c:yVal>
            <c:numRef>
              <c:f>'23 ZDMF'!$C$7:$G$7</c:f>
              <c:numCache>
                <c:formatCode>0.0%</c:formatCode>
                <c:ptCount val="5"/>
                <c:pt idx="0">
                  <c:v>0.107</c:v>
                </c:pt>
                <c:pt idx="1">
                  <c:v>6.0999999999999999E-2</c:v>
                </c:pt>
                <c:pt idx="2">
                  <c:v>6.5000000000000002E-2</c:v>
                </c:pt>
                <c:pt idx="3">
                  <c:v>0.03</c:v>
                </c:pt>
                <c:pt idx="4">
                  <c:v>-5.0000000000000001E-3</c:v>
                </c:pt>
              </c:numCache>
            </c:numRef>
          </c:yVal>
          <c:smooth val="0"/>
          <c:extLst xmlns:c16r2="http://schemas.microsoft.com/office/drawing/2015/06/chart">
            <c:ext xmlns:c16="http://schemas.microsoft.com/office/drawing/2014/chart" uri="{C3380CC4-5D6E-409C-BE32-E72D297353CC}">
              <c16:uniqueId val="{00000009-2F01-419F-8A87-433F565DD248}"/>
            </c:ext>
          </c:extLst>
        </c:ser>
        <c:dLbls>
          <c:showLegendKey val="0"/>
          <c:showVal val="0"/>
          <c:showCatName val="0"/>
          <c:showSerName val="0"/>
          <c:showPercent val="0"/>
          <c:showBubbleSize val="0"/>
        </c:dLbls>
        <c:axId val="172765808"/>
        <c:axId val="172765248"/>
      </c:scatterChart>
      <c:dateAx>
        <c:axId val="17276412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72764688"/>
        <c:crosses val="autoZero"/>
        <c:auto val="1"/>
        <c:lblOffset val="100"/>
        <c:baseTimeUnit val="years"/>
      </c:dateAx>
      <c:valAx>
        <c:axId val="1727646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r-Latn-RS"/>
          </a:p>
        </c:txPr>
        <c:crossAx val="172764128"/>
        <c:crosses val="autoZero"/>
        <c:crossBetween val="between"/>
      </c:valAx>
      <c:valAx>
        <c:axId val="172765248"/>
        <c:scaling>
          <c:orientation val="minMax"/>
          <c:max val="0.120000000000000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72765808"/>
        <c:crosses val="max"/>
        <c:crossBetween val="midCat"/>
        <c:minorUnit val="2.0000000000000005E-3"/>
      </c:valAx>
      <c:valAx>
        <c:axId val="172765808"/>
        <c:scaling>
          <c:orientation val="minMax"/>
        </c:scaling>
        <c:delete val="1"/>
        <c:axPos val="b"/>
        <c:numFmt formatCode="m/d/yyyy" sourceLinked="1"/>
        <c:majorTickMark val="out"/>
        <c:minorTickMark val="none"/>
        <c:tickLblPos val="nextTo"/>
        <c:crossAx val="17276524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694177625702541E-2"/>
          <c:y val="8.367438546878711E-2"/>
          <c:w val="0.53257717130908377"/>
          <c:h val="0.83265122906242584"/>
        </c:manualLayout>
      </c:layout>
      <c:doughnutChart>
        <c:varyColors val="1"/>
        <c:ser>
          <c:idx val="0"/>
          <c:order val="0"/>
          <c:spPr>
            <a:ln>
              <a:solidFill>
                <a:schemeClr val="bg1">
                  <a:lumMod val="65000"/>
                </a:schemeClr>
              </a:solidFill>
            </a:ln>
          </c:spPr>
          <c:dPt>
            <c:idx val="0"/>
            <c:bubble3D val="0"/>
            <c:spPr>
              <a:solidFill>
                <a:srgbClr val="C00000"/>
              </a:solidFill>
              <a:ln w="28575">
                <a:noFill/>
              </a:ln>
            </c:spPr>
            <c:extLst xmlns:c16r2="http://schemas.microsoft.com/office/drawing/2015/06/chart">
              <c:ext xmlns:c16="http://schemas.microsoft.com/office/drawing/2014/chart" uri="{C3380CC4-5D6E-409C-BE32-E72D297353CC}">
                <c16:uniqueId val="{00000001-3993-42E8-AEE2-F9C66D49D26F}"/>
              </c:ext>
            </c:extLst>
          </c:dPt>
          <c:dPt>
            <c:idx val="1"/>
            <c:bubble3D val="0"/>
            <c:spPr>
              <a:solidFill>
                <a:schemeClr val="tx1">
                  <a:lumMod val="65000"/>
                  <a:lumOff val="35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3-3993-42E8-AEE2-F9C66D49D26F}"/>
              </c:ext>
            </c:extLst>
          </c:dPt>
          <c:dPt>
            <c:idx val="2"/>
            <c:bubble3D val="0"/>
            <c:spPr>
              <a:solidFill>
                <a:schemeClr val="tx1">
                  <a:lumMod val="50000"/>
                  <a:lumOff val="5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5-3993-42E8-AEE2-F9C66D49D26F}"/>
              </c:ext>
            </c:extLst>
          </c:dPt>
          <c:dPt>
            <c:idx val="3"/>
            <c:bubble3D val="0"/>
            <c:spPr>
              <a:solidFill>
                <a:schemeClr val="bg1">
                  <a:lumMod val="65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7-3993-42E8-AEE2-F9C66D49D26F}"/>
              </c:ext>
            </c:extLst>
          </c:dPt>
          <c:dPt>
            <c:idx val="4"/>
            <c:bubble3D val="0"/>
            <c:spPr>
              <a:solidFill>
                <a:schemeClr val="bg1">
                  <a:lumMod val="75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9-3993-42E8-AEE2-F9C66D49D26F}"/>
              </c:ext>
            </c:extLst>
          </c:dPt>
          <c:dPt>
            <c:idx val="5"/>
            <c:bubble3D val="0"/>
            <c:spPr>
              <a:solidFill>
                <a:schemeClr val="bg1">
                  <a:lumMod val="95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B-3993-42E8-AEE2-F9C66D49D26F}"/>
              </c:ext>
            </c:extLst>
          </c:dPt>
          <c:dLbls>
            <c:dLbl>
              <c:idx val="0"/>
              <c:layout>
                <c:manualLayout>
                  <c:x val="1.8372699615041309E-2"/>
                  <c:y val="-4.301073812183959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993-42E8-AEE2-F9C66D49D26F}"/>
                </c:ext>
                <c:ext xmlns:c15="http://schemas.microsoft.com/office/drawing/2012/chart" uri="{CE6537A1-D6FC-4f65-9D91-7224C49458BB}">
                  <c15:layout/>
                </c:ext>
              </c:extLst>
            </c:dLbl>
            <c:dLbl>
              <c:idx val="1"/>
              <c:layout>
                <c:manualLayout>
                  <c:x val="2.099737098861864E-2"/>
                  <c:y val="-8.602147624367919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993-42E8-AEE2-F9C66D49D26F}"/>
                </c:ext>
                <c:ext xmlns:c15="http://schemas.microsoft.com/office/drawing/2012/chart" uri="{CE6537A1-D6FC-4f65-9D91-7224C49458BB}">
                  <c15:layout/>
                </c:ext>
              </c:extLst>
            </c:dLbl>
            <c:dLbl>
              <c:idx val="2"/>
              <c:layout>
                <c:manualLayout>
                  <c:x val="2.36220423621959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993-42E8-AEE2-F9C66D49D26F}"/>
                </c:ext>
                <c:ext xmlns:c15="http://schemas.microsoft.com/office/drawing/2012/chart" uri="{CE6537A1-D6FC-4f65-9D91-7224C49458BB}">
                  <c15:layout/>
                </c:ext>
              </c:extLst>
            </c:dLbl>
            <c:dLbl>
              <c:idx val="3"/>
              <c:layout>
                <c:manualLayout>
                  <c:x val="1.5748028241463884E-2"/>
                  <c:y val="8.60214762436784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993-42E8-AEE2-F9C66D49D26F}"/>
                </c:ext>
                <c:ext xmlns:c15="http://schemas.microsoft.com/office/drawing/2012/chart" uri="{CE6537A1-D6FC-4f65-9D91-7224C49458BB}">
                  <c15:layout/>
                </c:ext>
              </c:extLst>
            </c:dLbl>
            <c:dLbl>
              <c:idx val="5"/>
              <c:layout>
                <c:manualLayout>
                  <c:x val="-2.62467137357733E-3"/>
                  <c:y val="-3.4408590497471678E-2"/>
                </c:manualLayout>
              </c:layout>
              <c:spPr>
                <a:noFill/>
                <a:ln>
                  <a:noFill/>
                </a:ln>
                <a:effectLst/>
              </c:spPr>
              <c:txPr>
                <a:bodyPr wrap="square" lIns="38100" tIns="19050" rIns="38100" bIns="19050" anchor="ctr">
                  <a:spAutoFit/>
                </a:bodyPr>
                <a:lstStyle/>
                <a:p>
                  <a:pPr>
                    <a:defRPr>
                      <a:solidFill>
                        <a:sysClr val="windowText" lastClr="000000"/>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993-42E8-AEE2-F9C66D49D26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bg1"/>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Sheet1!$B$3:$B$8</c:f>
              <c:strCache>
                <c:ptCount val="6"/>
                <c:pt idx="0">
                  <c:v>Mirovinski fondovi</c:v>
                </c:pt>
                <c:pt idx="1">
                  <c:v>Društva za osiguranje i reosiguranje</c:v>
                </c:pt>
                <c:pt idx="2">
                  <c:v>Investicijski fondovi</c:v>
                </c:pt>
                <c:pt idx="3">
                  <c:v>Leasing društva</c:v>
                </c:pt>
                <c:pt idx="4">
                  <c:v>Banke</c:v>
                </c:pt>
                <c:pt idx="5">
                  <c:v>Ostali (manje od 3%)</c:v>
                </c:pt>
              </c:strCache>
            </c:strRef>
          </c:cat>
          <c:val>
            <c:numRef>
              <c:f>Sheet1!$C$3:$C$8</c:f>
              <c:numCache>
                <c:formatCode>0.00%</c:formatCode>
                <c:ptCount val="6"/>
                <c:pt idx="0">
                  <c:v>0.17003813973485504</c:v>
                </c:pt>
                <c:pt idx="1">
                  <c:v>6.9948322620174502E-2</c:v>
                </c:pt>
                <c:pt idx="2">
                  <c:v>3.9388682610406955E-2</c:v>
                </c:pt>
                <c:pt idx="3">
                  <c:v>3.3073825802578991E-2</c:v>
                </c:pt>
                <c:pt idx="4">
                  <c:v>0.67171105107268336</c:v>
                </c:pt>
                <c:pt idx="5">
                  <c:v>1.583997815930116E-2</c:v>
                </c:pt>
              </c:numCache>
            </c:numRef>
          </c:val>
          <c:extLst xmlns:c16r2="http://schemas.microsoft.com/office/drawing/2015/06/chart">
            <c:ext xmlns:c16="http://schemas.microsoft.com/office/drawing/2014/chart" uri="{C3380CC4-5D6E-409C-BE32-E72D297353CC}">
              <c16:uniqueId val="{0000000C-3993-42E8-AEE2-F9C66D49D26F}"/>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67516089284651"/>
          <c:y val="0.15651807994069172"/>
          <c:w val="0.30921456807427866"/>
          <c:h val="0.71970570449621629"/>
        </c:manualLayout>
      </c:layout>
      <c:overlay val="0"/>
      <c:txPr>
        <a:bodyPr/>
        <a:lstStyle/>
        <a:p>
          <a:pPr>
            <a:defRPr sz="1000" b="0">
              <a:solidFill>
                <a:schemeClr val="tx1">
                  <a:lumMod val="50000"/>
                  <a:lumOff val="50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5310711685113E-2"/>
          <c:y val="7.820137326125888E-2"/>
          <c:w val="0.90161143598961591"/>
          <c:h val="0.72459201551717944"/>
        </c:manualLayout>
      </c:layout>
      <c:barChart>
        <c:barDir val="col"/>
        <c:grouping val="clustered"/>
        <c:varyColors val="0"/>
        <c:ser>
          <c:idx val="0"/>
          <c:order val="0"/>
          <c:tx>
            <c:strRef>
              <c:f>Sheet1!$BW$71</c:f>
              <c:strCache>
                <c:ptCount val="1"/>
                <c:pt idx="0">
                  <c:v>Neto imovina</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Sheet1!$BV$72:$BV$89</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29.01.2019.</c:v>
                </c:pt>
              </c:strCache>
            </c:strRef>
          </c:cat>
          <c:val>
            <c:numRef>
              <c:f>Sheet1!$BW$72:$BW$89</c:f>
              <c:numCache>
                <c:formatCode>#,##0.00</c:formatCode>
                <c:ptCount val="18"/>
                <c:pt idx="0">
                  <c:v>2036919614.55</c:v>
                </c:pt>
                <c:pt idx="1">
                  <c:v>4677336209.2000008</c:v>
                </c:pt>
                <c:pt idx="2">
                  <c:v>7913237719.0400009</c:v>
                </c:pt>
                <c:pt idx="3">
                  <c:v>11714215112.889999</c:v>
                </c:pt>
                <c:pt idx="4">
                  <c:v>15919423203.689999</c:v>
                </c:pt>
                <c:pt idx="5">
                  <c:v>21001886439.599998</c:v>
                </c:pt>
                <c:pt idx="6">
                  <c:v>22590933035.82</c:v>
                </c:pt>
                <c:pt idx="7">
                  <c:v>29264635619.939999</c:v>
                </c:pt>
                <c:pt idx="8">
                  <c:v>36328054393.43</c:v>
                </c:pt>
                <c:pt idx="9">
                  <c:v>41067098940.129997</c:v>
                </c:pt>
                <c:pt idx="10">
                  <c:v>51133725337.809998</c:v>
                </c:pt>
                <c:pt idx="11">
                  <c:v>58237703430.779999</c:v>
                </c:pt>
                <c:pt idx="12">
                  <c:v>66281553658.069992</c:v>
                </c:pt>
                <c:pt idx="13">
                  <c:v>74004666839.220001</c:v>
                </c:pt>
                <c:pt idx="14">
                  <c:v>84179364743.869995</c:v>
                </c:pt>
                <c:pt idx="15">
                  <c:v>91924545104.900009</c:v>
                </c:pt>
                <c:pt idx="16">
                  <c:v>98126193546.199997</c:v>
                </c:pt>
                <c:pt idx="17">
                  <c:v>99687647249.190002</c:v>
                </c:pt>
              </c:numCache>
            </c:numRef>
          </c:val>
          <c:extLst xmlns:c16r2="http://schemas.microsoft.com/office/drawing/2015/06/chart">
            <c:ext xmlns:c16="http://schemas.microsoft.com/office/drawing/2014/chart" uri="{C3380CC4-5D6E-409C-BE32-E72D297353CC}">
              <c16:uniqueId val="{00000000-8BEF-4C01-8803-3E1BC2756445}"/>
            </c:ext>
          </c:extLst>
        </c:ser>
        <c:ser>
          <c:idx val="1"/>
          <c:order val="1"/>
          <c:tx>
            <c:strRef>
              <c:f>Sheet1!$BX$71</c:f>
              <c:strCache>
                <c:ptCount val="1"/>
                <c:pt idx="0">
                  <c:v>Ukupne neto uplate</c:v>
                </c:pt>
              </c:strCache>
            </c:strRef>
          </c:tx>
          <c:spPr>
            <a:solidFill>
              <a:schemeClr val="accent3">
                <a:lumMod val="40000"/>
                <a:lumOff val="60000"/>
              </a:schemeClr>
            </a:solidFill>
            <a:ln>
              <a:noFill/>
            </a:ln>
            <a:effectLst/>
          </c:spPr>
          <c:invertIfNegative val="0"/>
          <c:dLbls>
            <c:dLbl>
              <c:idx val="0"/>
              <c:layout>
                <c:manualLayout>
                  <c:x val="-1.5976574319436021E-17"/>
                  <c:y val="3.047931628049361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BEF-4C01-8803-3E1BC2756445}"/>
                </c:ext>
                <c:ext xmlns:c15="http://schemas.microsoft.com/office/drawing/2012/chart" uri="{CE6537A1-D6FC-4f65-9D91-7224C49458BB}">
                  <c15:layout/>
                </c:ext>
              </c:extLst>
            </c:dLbl>
            <c:dLbl>
              <c:idx val="1"/>
              <c:layout>
                <c:manualLayout>
                  <c:x val="0"/>
                  <c:y val="4.682735779343144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BEF-4C01-8803-3E1BC2756445}"/>
                </c:ext>
                <c:ext xmlns:c15="http://schemas.microsoft.com/office/drawing/2012/chart" uri="{CE6537A1-D6FC-4f65-9D91-7224C49458BB}">
                  <c15:layout/>
                </c:ext>
              </c:extLst>
            </c:dLbl>
            <c:dLbl>
              <c:idx val="2"/>
              <c:layout>
                <c:manualLayout>
                  <c:x val="0"/>
                  <c:y val="5.273623924249867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BEF-4C01-8803-3E1BC2756445}"/>
                </c:ext>
                <c:ext xmlns:c15="http://schemas.microsoft.com/office/drawing/2012/chart" uri="{CE6537A1-D6FC-4f65-9D91-7224C49458BB}">
                  <c15:layout/>
                </c:ext>
              </c:extLst>
            </c:dLbl>
            <c:dLbl>
              <c:idx val="3"/>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BEF-4C01-8803-3E1BC2756445}"/>
                </c:ext>
                <c:ext xmlns:c15="http://schemas.microsoft.com/office/drawing/2012/chart" uri="{CE6537A1-D6FC-4f65-9D91-7224C49458BB}">
                  <c15:layout/>
                </c:ext>
              </c:extLst>
            </c:dLbl>
            <c:dLbl>
              <c:idx val="4"/>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BEF-4C01-8803-3E1BC2756445}"/>
                </c:ext>
                <c:ext xmlns:c15="http://schemas.microsoft.com/office/drawing/2012/chart" uri="{CE6537A1-D6FC-4f65-9D91-7224C49458BB}">
                  <c15:layout/>
                </c:ext>
              </c:extLst>
            </c:dLbl>
            <c:dLbl>
              <c:idx val="5"/>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BEF-4C01-8803-3E1BC2756445}"/>
                </c:ext>
                <c:ext xmlns:c15="http://schemas.microsoft.com/office/drawing/2012/chart" uri="{CE6537A1-D6FC-4f65-9D91-7224C49458BB}">
                  <c15:layout/>
                </c:ext>
              </c:extLst>
            </c:dLbl>
            <c:dLbl>
              <c:idx val="6"/>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BEF-4C01-8803-3E1BC2756445}"/>
                </c:ext>
                <c:ext xmlns:c15="http://schemas.microsoft.com/office/drawing/2012/chart" uri="{CE6537A1-D6FC-4f65-9D91-7224C49458BB}">
                  <c15:layout/>
                </c:ext>
              </c:extLst>
            </c:dLbl>
            <c:dLbl>
              <c:idx val="7"/>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BEF-4C01-8803-3E1BC2756445}"/>
                </c:ext>
                <c:ext xmlns:c15="http://schemas.microsoft.com/office/drawing/2012/chart" uri="{CE6537A1-D6FC-4f65-9D91-7224C49458BB}">
                  <c15:layout/>
                </c:ext>
              </c:extLst>
            </c:dLbl>
            <c:dLbl>
              <c:idx val="8"/>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BEF-4C01-8803-3E1BC2756445}"/>
                </c:ext>
                <c:ext xmlns:c15="http://schemas.microsoft.com/office/drawing/2012/chart" uri="{CE6537A1-D6FC-4f65-9D91-7224C49458BB}">
                  <c15:layout/>
                </c:ext>
              </c:extLst>
            </c:dLbl>
            <c:dLbl>
              <c:idx val="9"/>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BEF-4C01-8803-3E1BC2756445}"/>
                </c:ext>
                <c:ext xmlns:c15="http://schemas.microsoft.com/office/drawing/2012/chart" uri="{CE6537A1-D6FC-4f65-9D91-7224C49458BB}">
                  <c15:layout/>
                </c:ext>
              </c:extLst>
            </c:dLbl>
            <c:dLbl>
              <c:idx val="10"/>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BEF-4C01-8803-3E1BC2756445}"/>
                </c:ext>
                <c:ext xmlns:c15="http://schemas.microsoft.com/office/drawing/2012/chart" uri="{CE6537A1-D6FC-4f65-9D91-7224C49458BB}">
                  <c15:layout/>
                </c:ext>
              </c:extLst>
            </c:dLbl>
            <c:dLbl>
              <c:idx val="11"/>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BEF-4C01-8803-3E1BC2756445}"/>
                </c:ext>
                <c:ext xmlns:c15="http://schemas.microsoft.com/office/drawing/2012/chart" uri="{CE6537A1-D6FC-4f65-9D91-7224C49458BB}">
                  <c15:layout/>
                </c:ext>
              </c:extLst>
            </c:dLbl>
            <c:dLbl>
              <c:idx val="12"/>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BEF-4C01-8803-3E1BC2756445}"/>
                </c:ext>
                <c:ext xmlns:c15="http://schemas.microsoft.com/office/drawing/2012/chart" uri="{CE6537A1-D6FC-4f65-9D91-7224C49458BB}">
                  <c15:layout/>
                </c:ext>
              </c:extLst>
            </c:dLbl>
            <c:dLbl>
              <c:idx val="13"/>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BEF-4C01-8803-3E1BC2756445}"/>
                </c:ext>
                <c:ext xmlns:c15="http://schemas.microsoft.com/office/drawing/2012/chart" uri="{CE6537A1-D6FC-4f65-9D91-7224C49458BB}">
                  <c15:layout/>
                </c:ext>
              </c:extLst>
            </c:dLbl>
            <c:dLbl>
              <c:idx val="14"/>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BEF-4C01-8803-3E1BC2756445}"/>
                </c:ext>
                <c:ext xmlns:c15="http://schemas.microsoft.com/office/drawing/2012/chart" uri="{CE6537A1-D6FC-4f65-9D91-7224C49458BB}">
                  <c15:layout/>
                </c:ext>
              </c:extLst>
            </c:dLbl>
            <c:dLbl>
              <c:idx val="15"/>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BEF-4C01-8803-3E1BC2756445}"/>
                </c:ext>
                <c:ext xmlns:c15="http://schemas.microsoft.com/office/drawing/2012/chart" uri="{CE6537A1-D6FC-4f65-9D91-7224C49458BB}">
                  <c15:layout/>
                </c:ext>
              </c:extLst>
            </c:dLbl>
            <c:dLbl>
              <c:idx val="16"/>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BEF-4C01-8803-3E1BC2756445}"/>
                </c:ext>
                <c:ext xmlns:c15="http://schemas.microsoft.com/office/drawing/2012/chart" uri="{CE6537A1-D6FC-4f65-9D91-7224C49458BB}">
                  <c15:layout/>
                </c:ext>
              </c:extLst>
            </c:dLbl>
            <c:dLbl>
              <c:idx val="17"/>
              <c:layout>
                <c:manualLayout>
                  <c:x val="-1.7430032934481234E-3"/>
                  <c:y val="5.627571729040031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8BEF-4C01-8803-3E1BC2756445}"/>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Sheet1!$BV$72:$BV$89</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29.01.2019.</c:v>
                </c:pt>
              </c:strCache>
            </c:strRef>
          </c:cat>
          <c:val>
            <c:numRef>
              <c:f>Sheet1!$BX$72:$BX$89</c:f>
              <c:numCache>
                <c:formatCode>#,##0.00</c:formatCode>
                <c:ptCount val="18"/>
                <c:pt idx="0">
                  <c:v>1913257455.2700002</c:v>
                </c:pt>
                <c:pt idx="1">
                  <c:v>4372756387.9799995</c:v>
                </c:pt>
                <c:pt idx="2">
                  <c:v>7098402123.539999</c:v>
                </c:pt>
                <c:pt idx="3">
                  <c:v>10188038730.340002</c:v>
                </c:pt>
                <c:pt idx="4">
                  <c:v>13620192414.120003</c:v>
                </c:pt>
                <c:pt idx="5">
                  <c:v>17567414571.080002</c:v>
                </c:pt>
                <c:pt idx="6">
                  <c:v>22058215576.52</c:v>
                </c:pt>
                <c:pt idx="7">
                  <c:v>26525182930.940002</c:v>
                </c:pt>
                <c:pt idx="8">
                  <c:v>30873258955.059998</c:v>
                </c:pt>
                <c:pt idx="9">
                  <c:v>35491414072.330002</c:v>
                </c:pt>
                <c:pt idx="10">
                  <c:v>40215901044.989998</c:v>
                </c:pt>
                <c:pt idx="11">
                  <c:v>44961817417.299995</c:v>
                </c:pt>
                <c:pt idx="12">
                  <c:v>49534176385.039993</c:v>
                </c:pt>
                <c:pt idx="13">
                  <c:v>53078972813.829994</c:v>
                </c:pt>
                <c:pt idx="14">
                  <c:v>57894877086.549988</c:v>
                </c:pt>
                <c:pt idx="15">
                  <c:v>62938024643.939987</c:v>
                </c:pt>
                <c:pt idx="16">
                  <c:v>68117093799.449974</c:v>
                </c:pt>
                <c:pt idx="17">
                  <c:v>68515528678.269966</c:v>
                </c:pt>
              </c:numCache>
            </c:numRef>
          </c:val>
          <c:extLst xmlns:c16r2="http://schemas.microsoft.com/office/drawing/2015/06/chart">
            <c:ext xmlns:c16="http://schemas.microsoft.com/office/drawing/2014/chart" uri="{C3380CC4-5D6E-409C-BE32-E72D297353CC}">
              <c16:uniqueId val="{00000013-8BEF-4C01-8803-3E1BC2756445}"/>
            </c:ext>
          </c:extLst>
        </c:ser>
        <c:ser>
          <c:idx val="2"/>
          <c:order val="2"/>
          <c:tx>
            <c:strRef>
              <c:f>Sheet1!$BY$71</c:f>
              <c:strCache>
                <c:ptCount val="1"/>
                <c:pt idx="0">
                  <c:v>Ukupne isplate</c:v>
                </c:pt>
              </c:strCache>
            </c:strRef>
          </c:tx>
          <c:spPr>
            <a:solidFill>
              <a:srgbClr val="FF0000"/>
            </a:solidFill>
            <a:ln>
              <a:noFill/>
            </a:ln>
            <a:effectLst/>
          </c:spPr>
          <c:invertIfNegative val="0"/>
          <c:dLbls>
            <c:dLbl>
              <c:idx val="0"/>
              <c:layout>
                <c:manualLayout>
                  <c:x val="-1.5976574319436021E-17"/>
                  <c:y val="5.10617625951630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8BEF-4C01-8803-3E1BC2756445}"/>
                </c:ext>
                <c:ext xmlns:c15="http://schemas.microsoft.com/office/drawing/2012/chart" uri="{CE6537A1-D6FC-4f65-9D91-7224C49458BB}">
                  <c15:layout/>
                </c:ext>
              </c:extLst>
            </c:dLbl>
            <c:dLbl>
              <c:idx val="1"/>
              <c:numFmt formatCode="#,##0.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Sheet1!$BV$72:$BV$89</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29.01.2019.</c:v>
                </c:pt>
              </c:strCache>
            </c:strRef>
          </c:cat>
          <c:val>
            <c:numRef>
              <c:f>Sheet1!$BY$72:$BY$89</c:f>
              <c:numCache>
                <c:formatCode>#,##0.00</c:formatCode>
                <c:ptCount val="18"/>
                <c:pt idx="0">
                  <c:v>0</c:v>
                </c:pt>
                <c:pt idx="1">
                  <c:v>-221835.45</c:v>
                </c:pt>
                <c:pt idx="2">
                  <c:v>-16124468.810000002</c:v>
                </c:pt>
                <c:pt idx="3">
                  <c:v>-36774742.25</c:v>
                </c:pt>
                <c:pt idx="4">
                  <c:v>-88293046.330000013</c:v>
                </c:pt>
                <c:pt idx="5">
                  <c:v>-135930928.72000003</c:v>
                </c:pt>
                <c:pt idx="6">
                  <c:v>-158125508.52000004</c:v>
                </c:pt>
                <c:pt idx="7">
                  <c:v>-272423678.70000005</c:v>
                </c:pt>
                <c:pt idx="8">
                  <c:v>-468124833.99000007</c:v>
                </c:pt>
                <c:pt idx="9">
                  <c:v>-563866782.69000018</c:v>
                </c:pt>
                <c:pt idx="10">
                  <c:v>-751326885.62</c:v>
                </c:pt>
                <c:pt idx="11">
                  <c:v>-1020546445.13</c:v>
                </c:pt>
                <c:pt idx="12">
                  <c:v>-1315396783.5799999</c:v>
                </c:pt>
                <c:pt idx="13">
                  <c:v>-2930839692.9900002</c:v>
                </c:pt>
                <c:pt idx="14">
                  <c:v>-3453464748.2299995</c:v>
                </c:pt>
                <c:pt idx="15">
                  <c:v>-4073781187.4299994</c:v>
                </c:pt>
                <c:pt idx="16">
                  <c:v>-5074138973.9899998</c:v>
                </c:pt>
                <c:pt idx="17">
                  <c:v>-5185712321.3999996</c:v>
                </c:pt>
              </c:numCache>
            </c:numRef>
          </c:val>
          <c:extLst xmlns:c16r2="http://schemas.microsoft.com/office/drawing/2015/06/chart">
            <c:ext xmlns:c16="http://schemas.microsoft.com/office/drawing/2014/chart" uri="{C3380CC4-5D6E-409C-BE32-E72D297353CC}">
              <c16:uniqueId val="{00000018-8BEF-4C01-8803-3E1BC2756445}"/>
            </c:ext>
          </c:extLst>
        </c:ser>
        <c:dLbls>
          <c:showLegendKey val="0"/>
          <c:showVal val="0"/>
          <c:showCatName val="0"/>
          <c:showSerName val="0"/>
          <c:showPercent val="0"/>
          <c:showBubbleSize val="0"/>
        </c:dLbls>
        <c:gapWidth val="20"/>
        <c:overlap val="100"/>
        <c:axId val="133080240"/>
        <c:axId val="133080800"/>
      </c:barChart>
      <c:catAx>
        <c:axId val="133080240"/>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33080800"/>
        <c:crosses val="autoZero"/>
        <c:auto val="0"/>
        <c:lblAlgn val="ctr"/>
        <c:lblOffset val="100"/>
        <c:noMultiLvlLbl val="0"/>
      </c:catAx>
      <c:valAx>
        <c:axId val="133080800"/>
        <c:scaling>
          <c:orientation val="minMax"/>
          <c:max val="100000000000"/>
        </c:scaling>
        <c:delete val="0"/>
        <c:axPos val="l"/>
        <c:majorGridlines>
          <c:spPr>
            <a:ln w="9525" cap="flat" cmpd="sng" algn="ctr">
              <a:solidFill>
                <a:schemeClr val="bg1">
                  <a:lumMod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33080240"/>
        <c:crosses val="autoZero"/>
        <c:crossBetween val="between"/>
        <c:dispUnits>
          <c:builtInUnit val="billions"/>
          <c:dispUnitsLbl>
            <c:layout>
              <c:manualLayout>
                <c:xMode val="edge"/>
                <c:yMode val="edge"/>
                <c:x val="8.4305136561146424E-3"/>
                <c:y val="0.35170402934814787"/>
              </c:manualLayout>
            </c:layout>
            <c:tx>
              <c:rich>
                <a:bodyPr rot="-5400000" spcFirstLastPara="1" vertOverflow="ellipsis" vert="horz" wrap="square" anchor="ctr" anchorCtr="1"/>
                <a:lstStyle/>
                <a:p>
                  <a:pPr>
                    <a:defRPr sz="9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hr-HR" sz="900" i="1">
                      <a:latin typeface="Arial" panose="020B0604020202020204" pitchFamily="34" charset="0"/>
                      <a:cs typeface="Arial" panose="020B0604020202020204" pitchFamily="34" charset="0"/>
                    </a:rPr>
                    <a:t>mlrd.</a:t>
                  </a:r>
                  <a:r>
                    <a:rPr lang="hr-HR" sz="900" i="1" baseline="0">
                      <a:latin typeface="Arial" panose="020B0604020202020204" pitchFamily="34" charset="0"/>
                      <a:cs typeface="Arial" panose="020B0604020202020204" pitchFamily="34" charset="0"/>
                    </a:rPr>
                    <a:t> HRK</a:t>
                  </a:r>
                  <a:endParaRPr lang="hr-HR" sz="900" i="1">
                    <a:latin typeface="Arial" panose="020B0604020202020204" pitchFamily="34" charset="0"/>
                    <a:cs typeface="Arial" panose="020B0604020202020204" pitchFamily="34" charset="0"/>
                  </a:endParaRPr>
                </a:p>
              </c:rich>
            </c:tx>
            <c:spPr>
              <a:noFill/>
              <a:ln>
                <a:noFill/>
              </a:ln>
              <a:effectLst/>
            </c:spPr>
            <c:txPr>
              <a:bodyPr rot="-5400000" spcFirstLastPara="1" vertOverflow="ellipsis" vert="horz" wrap="square" anchor="ctr" anchorCtr="1"/>
              <a:lstStyle/>
              <a:p>
                <a:pPr>
                  <a:defRPr sz="900" b="0" i="1"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dispUnitsLbl>
        </c:dispUnits>
      </c:valAx>
      <c:spPr>
        <a:noFill/>
        <a:ln>
          <a:solidFill>
            <a:schemeClr val="bg1">
              <a:lumMod val="85000"/>
            </a:schemeClr>
          </a:solidFill>
        </a:ln>
        <a:effectLst/>
      </c:spPr>
    </c:plotArea>
    <c:legend>
      <c:legendPos val="t"/>
      <c:layout>
        <c:manualLayout>
          <c:xMode val="edge"/>
          <c:yMode val="edge"/>
          <c:x val="0.20315716063067385"/>
          <c:y val="1.544990184882267E-2"/>
          <c:w val="0.64562837413810137"/>
          <c:h val="4.92839605658243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solidFill>
      <a:schemeClr val="bg1"/>
    </a:solidFill>
    <a:ln w="9525" cap="flat" cmpd="sng" algn="ctr">
      <a:noFill/>
      <a:round/>
    </a:ln>
    <a:effectLst/>
  </c:spPr>
  <c:txPr>
    <a:bodyPr/>
    <a:lstStyle/>
    <a:p>
      <a:pPr>
        <a:defRPr/>
      </a:pPr>
      <a:endParaRPr lang="sr-Latn-R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sz="1200" b="0" i="0" baseline="0" dirty="0">
                <a:effectLst/>
                <a:latin typeface="Arial" panose="020B0604020202020204" pitchFamily="34" charset="0"/>
                <a:cs typeface="Arial" panose="020B0604020202020204" pitchFamily="34" charset="0"/>
              </a:rPr>
              <a:t>Članstvo OMF po kategorijama</a:t>
            </a:r>
            <a:endParaRPr lang="hr-HR" sz="1050" dirty="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169631066199301E-2"/>
          <c:y val="0.22740602745566854"/>
          <c:w val="0.75323124888772164"/>
          <c:h val="0.5852983701489169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85F-4B5B-BAA8-FBA03294B0DE}"/>
              </c:ext>
            </c:extLst>
          </c:dPt>
          <c:dPt>
            <c:idx val="1"/>
            <c:bubble3D val="0"/>
            <c:spPr>
              <a:solidFill>
                <a:srgbClr val="FFC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85F-4B5B-BAA8-FBA03294B0DE}"/>
              </c:ext>
            </c:extLst>
          </c:dPt>
          <c:dPt>
            <c:idx val="2"/>
            <c:bubble3D val="0"/>
            <c:spPr>
              <a:solidFill>
                <a:srgbClr val="70AD47"/>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85F-4B5B-BAA8-FBA03294B0DE}"/>
              </c:ext>
            </c:extLst>
          </c:dPt>
          <c:dLbls>
            <c:dLbl>
              <c:idx val="0"/>
              <c:layout>
                <c:manualLayout>
                  <c:x val="2.8981792661734382E-2"/>
                  <c:y val="-1.00236554301824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85F-4B5B-BAA8-FBA03294B0DE}"/>
                </c:ext>
                <c:ext xmlns:c15="http://schemas.microsoft.com/office/drawing/2012/chart" uri="{CE6537A1-D6FC-4f65-9D91-7224C49458BB}">
                  <c15:layout/>
                </c:ext>
              </c:extLst>
            </c:dLbl>
            <c:dLbl>
              <c:idx val="1"/>
              <c:layout>
                <c:manualLayout>
                  <c:x val="-2.6988987480043299E-2"/>
                  <c:y val="-0.2967173055244136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85F-4B5B-BAA8-FBA03294B0DE}"/>
                </c:ext>
                <c:ext xmlns:c15="http://schemas.microsoft.com/office/drawing/2012/chart" uri="{CE6537A1-D6FC-4f65-9D91-7224C49458BB}">
                  <c15:layout/>
                </c:ext>
              </c:extLst>
            </c:dLbl>
            <c:dLbl>
              <c:idx val="2"/>
              <c:layout>
                <c:manualLayout>
                  <c:x val="-8.5367672790901183E-2"/>
                  <c:y val="1.31787693205016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85F-4B5B-BAA8-FBA03294B0D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'01.01.2019-29.01.2019_OMF-18'!$U$23:$U$25</c:f>
              <c:strCache>
                <c:ptCount val="3"/>
                <c:pt idx="0">
                  <c:v>A</c:v>
                </c:pt>
                <c:pt idx="1">
                  <c:v>B</c:v>
                </c:pt>
                <c:pt idx="2">
                  <c:v>C</c:v>
                </c:pt>
              </c:strCache>
            </c:strRef>
          </c:cat>
          <c:val>
            <c:numRef>
              <c:f>'01.01.2019-29.01.2019_OMF-18'!$T$23:$T$25</c:f>
              <c:numCache>
                <c:formatCode>#,##0</c:formatCode>
                <c:ptCount val="3"/>
                <c:pt idx="0">
                  <c:v>6305</c:v>
                </c:pt>
                <c:pt idx="1">
                  <c:v>1901704</c:v>
                </c:pt>
                <c:pt idx="2">
                  <c:v>32967</c:v>
                </c:pt>
              </c:numCache>
            </c:numRef>
          </c:val>
          <c:extLst xmlns:c16r2="http://schemas.microsoft.com/office/drawing/2015/06/chart">
            <c:ext xmlns:c16="http://schemas.microsoft.com/office/drawing/2014/chart" uri="{C3380CC4-5D6E-409C-BE32-E72D297353CC}">
              <c16:uniqueId val="{00000006-785F-4B5B-BAA8-FBA03294B0D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8466743199989322"/>
          <c:y val="0.82355075629825059"/>
          <c:w val="0.2725930180375587"/>
          <c:h val="0.1248290295572028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noFill/>
    <a:ln>
      <a:noFill/>
    </a:ln>
    <a:effectLst/>
  </c:spPr>
  <c:txPr>
    <a:bodyPr/>
    <a:lstStyle/>
    <a:p>
      <a:pPr>
        <a:defRPr/>
      </a:pPr>
      <a:endParaRPr lang="sr-Latn-R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latin typeface="Arial" panose="020B0604020202020204" pitchFamily="34" charset="0"/>
                <a:cs typeface="Arial" panose="020B0604020202020204" pitchFamily="34" charset="0"/>
              </a:rPr>
              <a:t>Godišnji prinosi po kategorijama</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title>
    <c:autoTitleDeleted val="0"/>
    <c:plotArea>
      <c:layout/>
      <c:barChart>
        <c:barDir val="col"/>
        <c:grouping val="clustered"/>
        <c:varyColors val="0"/>
        <c:ser>
          <c:idx val="0"/>
          <c:order val="0"/>
          <c:tx>
            <c:strRef>
              <c:f>Sheet1!$F$4</c:f>
              <c:strCache>
                <c:ptCount val="1"/>
                <c:pt idx="0">
                  <c:v>MIREX A</c:v>
                </c:pt>
              </c:strCache>
            </c:strRef>
          </c:tx>
          <c:spPr>
            <a:solidFill>
              <a:srgbClr val="F94325"/>
            </a:solidFill>
            <a:ln>
              <a:noFill/>
            </a:ln>
            <a:effectLst/>
          </c:spPr>
          <c:invertIfNegative val="0"/>
          <c:cat>
            <c:numRef>
              <c:f>Sheet1!$E$5:$E$13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Sheet1!$F$5:$F$13</c:f>
              <c:numCache>
                <c:formatCode>0.00%</c:formatCode>
                <c:ptCount val="9"/>
                <c:pt idx="0">
                  <c:v>0</c:v>
                </c:pt>
                <c:pt idx="1">
                  <c:v>0</c:v>
                </c:pt>
                <c:pt idx="2">
                  <c:v>0</c:v>
                </c:pt>
                <c:pt idx="3">
                  <c:v>0</c:v>
                </c:pt>
                <c:pt idx="4">
                  <c:v>4.6047380414132366E-2</c:v>
                </c:pt>
                <c:pt idx="5">
                  <c:v>9.1155809773298957E-2</c:v>
                </c:pt>
                <c:pt idx="6">
                  <c:v>0.11795047305854078</c:v>
                </c:pt>
                <c:pt idx="7">
                  <c:v>4.5748484156069802E-2</c:v>
                </c:pt>
                <c:pt idx="8">
                  <c:v>8.3914361806538551E-3</c:v>
                </c:pt>
              </c:numCache>
            </c:numRef>
          </c:val>
          <c:extLst xmlns:c16r2="http://schemas.microsoft.com/office/drawing/2015/06/chart">
            <c:ext xmlns:c16="http://schemas.microsoft.com/office/drawing/2014/chart" uri="{C3380CC4-5D6E-409C-BE32-E72D297353CC}">
              <c16:uniqueId val="{00000000-39DF-4303-9D32-83AEAE347C38}"/>
            </c:ext>
          </c:extLst>
        </c:ser>
        <c:ser>
          <c:idx val="1"/>
          <c:order val="1"/>
          <c:tx>
            <c:strRef>
              <c:f>Sheet1!$G$4</c:f>
              <c:strCache>
                <c:ptCount val="1"/>
                <c:pt idx="0">
                  <c:v>MIREX B</c:v>
                </c:pt>
              </c:strCache>
            </c:strRef>
          </c:tx>
          <c:spPr>
            <a:solidFill>
              <a:srgbClr val="FFC000"/>
            </a:solidFill>
            <a:ln>
              <a:noFill/>
            </a:ln>
            <a:effectLst/>
          </c:spPr>
          <c:invertIfNegative val="0"/>
          <c:cat>
            <c:numRef>
              <c:f>Sheet1!$E$5:$E$13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Sheet1!$G$5:$G$13</c:f>
              <c:numCache>
                <c:formatCode>0.00%</c:formatCode>
                <c:ptCount val="9"/>
                <c:pt idx="0">
                  <c:v>8.6275049945665927E-2</c:v>
                </c:pt>
                <c:pt idx="1">
                  <c:v>5.2139332419771645E-3</c:v>
                </c:pt>
                <c:pt idx="2">
                  <c:v>0.12342525869107068</c:v>
                </c:pt>
                <c:pt idx="3">
                  <c:v>4.4625099359246745E-2</c:v>
                </c:pt>
                <c:pt idx="4">
                  <c:v>0.11358601366984877</c:v>
                </c:pt>
                <c:pt idx="5">
                  <c:v>6.1885916801758256E-2</c:v>
                </c:pt>
                <c:pt idx="6">
                  <c:v>6.9429202759761166E-2</c:v>
                </c:pt>
                <c:pt idx="7">
                  <c:v>3.0559453279390691E-2</c:v>
                </c:pt>
                <c:pt idx="8">
                  <c:v>1.0160411530725E-2</c:v>
                </c:pt>
              </c:numCache>
            </c:numRef>
          </c:val>
          <c:extLst xmlns:c16r2="http://schemas.microsoft.com/office/drawing/2015/06/chart">
            <c:ext xmlns:c16="http://schemas.microsoft.com/office/drawing/2014/chart" uri="{C3380CC4-5D6E-409C-BE32-E72D297353CC}">
              <c16:uniqueId val="{00000001-39DF-4303-9D32-83AEAE347C38}"/>
            </c:ext>
          </c:extLst>
        </c:ser>
        <c:ser>
          <c:idx val="2"/>
          <c:order val="2"/>
          <c:tx>
            <c:strRef>
              <c:f>Sheet1!$H$4</c:f>
              <c:strCache>
                <c:ptCount val="1"/>
                <c:pt idx="0">
                  <c:v>MIREX C</c:v>
                </c:pt>
              </c:strCache>
            </c:strRef>
          </c:tx>
          <c:spPr>
            <a:solidFill>
              <a:srgbClr val="70AD47"/>
            </a:solidFill>
            <a:ln>
              <a:noFill/>
            </a:ln>
            <a:effectLst/>
          </c:spPr>
          <c:invertIfNegative val="0"/>
          <c:cat>
            <c:numRef>
              <c:f>Sheet1!$E$5:$E$13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Sheet1!$H$5:$H$13</c:f>
              <c:numCache>
                <c:formatCode>0.00%</c:formatCode>
                <c:ptCount val="9"/>
                <c:pt idx="0">
                  <c:v>0</c:v>
                </c:pt>
                <c:pt idx="1">
                  <c:v>0</c:v>
                </c:pt>
                <c:pt idx="2">
                  <c:v>0</c:v>
                </c:pt>
                <c:pt idx="3">
                  <c:v>0</c:v>
                </c:pt>
                <c:pt idx="4">
                  <c:v>2.9447915793251456E-2</c:v>
                </c:pt>
                <c:pt idx="5">
                  <c:v>6.783792605540917E-2</c:v>
                </c:pt>
                <c:pt idx="6">
                  <c:v>7.4291548800266005E-2</c:v>
                </c:pt>
                <c:pt idx="7">
                  <c:v>6.0841932527255782E-2</c:v>
                </c:pt>
                <c:pt idx="8">
                  <c:v>2.940494001799232E-2</c:v>
                </c:pt>
              </c:numCache>
            </c:numRef>
          </c:val>
          <c:extLst xmlns:c16r2="http://schemas.microsoft.com/office/drawing/2015/06/chart">
            <c:ext xmlns:c16="http://schemas.microsoft.com/office/drawing/2014/chart" uri="{C3380CC4-5D6E-409C-BE32-E72D297353CC}">
              <c16:uniqueId val="{00000002-39DF-4303-9D32-83AEAE347C38}"/>
            </c:ext>
          </c:extLst>
        </c:ser>
        <c:dLbls>
          <c:showLegendKey val="0"/>
          <c:showVal val="0"/>
          <c:showCatName val="0"/>
          <c:showSerName val="0"/>
          <c:showPercent val="0"/>
          <c:showBubbleSize val="0"/>
        </c:dLbls>
        <c:gapWidth val="219"/>
        <c:overlap val="-27"/>
        <c:axId val="168385984"/>
        <c:axId val="168386544"/>
      </c:barChart>
      <c:lineChart>
        <c:grouping val="standard"/>
        <c:varyColors val="0"/>
        <c:ser>
          <c:idx val="3"/>
          <c:order val="3"/>
          <c:tx>
            <c:strRef>
              <c:f>Sheet1!$J$4</c:f>
              <c:strCache>
                <c:ptCount val="1"/>
                <c:pt idx="0">
                  <c:v>Inflacija</c:v>
                </c:pt>
              </c:strCache>
            </c:strRef>
          </c:tx>
          <c:spPr>
            <a:ln w="28575" cap="rnd">
              <a:solidFill>
                <a:schemeClr val="accent4"/>
              </a:solidFill>
              <a:round/>
            </a:ln>
            <a:effectLst/>
          </c:spPr>
          <c:marker>
            <c:symbol val="none"/>
          </c:marker>
          <c:cat>
            <c:numRef>
              <c:f>Sheet1!$E$5:$E$13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Sheet1!$J$5:$J$13</c:f>
              <c:numCache>
                <c:formatCode>0.00%</c:formatCode>
                <c:ptCount val="9"/>
                <c:pt idx="0">
                  <c:v>1.7999999999999971E-2</c:v>
                </c:pt>
                <c:pt idx="1">
                  <c:v>2.0999999999999942E-2</c:v>
                </c:pt>
                <c:pt idx="2">
                  <c:v>4.7000000000000028E-2</c:v>
                </c:pt>
                <c:pt idx="3">
                  <c:v>2.9999999999999714E-3</c:v>
                </c:pt>
                <c:pt idx="4">
                  <c:v>-5.0000000000000001E-3</c:v>
                </c:pt>
                <c:pt idx="5">
                  <c:v>-5.9999999999999429E-3</c:v>
                </c:pt>
                <c:pt idx="6">
                  <c:v>2.0000000000000282E-3</c:v>
                </c:pt>
                <c:pt idx="7">
                  <c:v>1.2000000000000028E-2</c:v>
                </c:pt>
                <c:pt idx="8">
                  <c:v>7.9999999999999724E-3</c:v>
                </c:pt>
              </c:numCache>
            </c:numRef>
          </c:val>
          <c:smooth val="0"/>
          <c:extLst xmlns:c16r2="http://schemas.microsoft.com/office/drawing/2015/06/chart">
            <c:ext xmlns:c16="http://schemas.microsoft.com/office/drawing/2014/chart" uri="{C3380CC4-5D6E-409C-BE32-E72D297353CC}">
              <c16:uniqueId val="{00000003-39DF-4303-9D32-83AEAE347C38}"/>
            </c:ext>
          </c:extLst>
        </c:ser>
        <c:dLbls>
          <c:showLegendKey val="0"/>
          <c:showVal val="0"/>
          <c:showCatName val="0"/>
          <c:showSerName val="0"/>
          <c:showPercent val="0"/>
          <c:showBubbleSize val="0"/>
        </c:dLbls>
        <c:marker val="1"/>
        <c:smooth val="0"/>
        <c:axId val="168385984"/>
        <c:axId val="168386544"/>
      </c:lineChart>
      <c:catAx>
        <c:axId val="1683859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68386544"/>
        <c:crosses val="autoZero"/>
        <c:auto val="1"/>
        <c:lblAlgn val="ctr"/>
        <c:lblOffset val="100"/>
        <c:noMultiLvlLbl val="0"/>
      </c:catAx>
      <c:valAx>
        <c:axId val="168386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68385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noFill/>
    <a:ln>
      <a:noFill/>
    </a:ln>
    <a:effectLst/>
  </c:spPr>
  <c:txPr>
    <a:bodyPr/>
    <a:lstStyle/>
    <a:p>
      <a:pPr>
        <a:defRPr/>
      </a:pPr>
      <a:endParaRPr lang="sr-Latn-R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hr-HR" sz="1100" dirty="0">
                <a:latin typeface="Arial" panose="020B0604020202020204" pitchFamily="34" charset="0"/>
                <a:cs typeface="Arial" panose="020B0604020202020204" pitchFamily="34" charset="0"/>
              </a:rPr>
              <a:t>Kretanje vrijednosti</a:t>
            </a:r>
            <a:r>
              <a:rPr lang="hr-HR" sz="1100" baseline="0" dirty="0">
                <a:latin typeface="Arial" panose="020B0604020202020204" pitchFamily="34" charset="0"/>
                <a:cs typeface="Arial" panose="020B0604020202020204" pitchFamily="34" charset="0"/>
              </a:rPr>
              <a:t> </a:t>
            </a:r>
            <a:r>
              <a:rPr lang="hr-HR" sz="1100" baseline="0" dirty="0" err="1">
                <a:latin typeface="Arial" panose="020B0604020202020204" pitchFamily="34" charset="0"/>
                <a:cs typeface="Arial" panose="020B0604020202020204" pitchFamily="34" charset="0"/>
              </a:rPr>
              <a:t>Mirex</a:t>
            </a:r>
            <a:r>
              <a:rPr lang="hr-HR" sz="1100" baseline="0" dirty="0">
                <a:latin typeface="Arial" panose="020B0604020202020204" pitchFamily="34" charset="0"/>
                <a:cs typeface="Arial" panose="020B0604020202020204" pitchFamily="34" charset="0"/>
              </a:rPr>
              <a:t> indeksa</a:t>
            </a:r>
            <a:endParaRPr lang="hr-HR" sz="1100"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title>
    <c:autoTitleDeleted val="0"/>
    <c:plotArea>
      <c:layout>
        <c:manualLayout>
          <c:layoutTarget val="inner"/>
          <c:xMode val="edge"/>
          <c:yMode val="edge"/>
          <c:x val="0.15116161128053301"/>
          <c:y val="0.12154498949121624"/>
          <c:w val="0.81541915895496608"/>
          <c:h val="0.58102317552931881"/>
        </c:manualLayout>
      </c:layout>
      <c:lineChart>
        <c:grouping val="standard"/>
        <c:varyColors val="0"/>
        <c:ser>
          <c:idx val="0"/>
          <c:order val="0"/>
          <c:tx>
            <c:v>MIREX A</c:v>
          </c:tx>
          <c:spPr>
            <a:ln w="28575" cap="rnd">
              <a:solidFill>
                <a:srgbClr val="FF0000"/>
              </a:solidFill>
              <a:round/>
            </a:ln>
            <a:effectLst/>
          </c:spPr>
          <c:marker>
            <c:symbol val="none"/>
          </c:marker>
          <c:cat>
            <c:numRef>
              <c:f>'17-18 Ulaganja OMF i prinosi (3'!$B$4390:$B$5983</c:f>
              <c:numCache>
                <c:formatCode>m/d/yyyy</c:formatCode>
                <c:ptCount val="1594"/>
                <c:pt idx="0">
                  <c:v>41872</c:v>
                </c:pt>
                <c:pt idx="1">
                  <c:v>41873</c:v>
                </c:pt>
                <c:pt idx="2">
                  <c:v>41874</c:v>
                </c:pt>
                <c:pt idx="3">
                  <c:v>41875</c:v>
                </c:pt>
                <c:pt idx="4">
                  <c:v>41876</c:v>
                </c:pt>
                <c:pt idx="5">
                  <c:v>41877</c:v>
                </c:pt>
                <c:pt idx="6">
                  <c:v>41878</c:v>
                </c:pt>
                <c:pt idx="7">
                  <c:v>41879</c:v>
                </c:pt>
                <c:pt idx="8">
                  <c:v>41880</c:v>
                </c:pt>
                <c:pt idx="9">
                  <c:v>41881</c:v>
                </c:pt>
                <c:pt idx="10">
                  <c:v>41882</c:v>
                </c:pt>
                <c:pt idx="11">
                  <c:v>41883</c:v>
                </c:pt>
                <c:pt idx="12">
                  <c:v>41884</c:v>
                </c:pt>
                <c:pt idx="13">
                  <c:v>41885</c:v>
                </c:pt>
                <c:pt idx="14">
                  <c:v>41886</c:v>
                </c:pt>
                <c:pt idx="15">
                  <c:v>41887</c:v>
                </c:pt>
                <c:pt idx="16">
                  <c:v>41888</c:v>
                </c:pt>
                <c:pt idx="17">
                  <c:v>41889</c:v>
                </c:pt>
                <c:pt idx="18">
                  <c:v>41890</c:v>
                </c:pt>
                <c:pt idx="19">
                  <c:v>41891</c:v>
                </c:pt>
                <c:pt idx="20">
                  <c:v>41892</c:v>
                </c:pt>
                <c:pt idx="21">
                  <c:v>41893</c:v>
                </c:pt>
                <c:pt idx="22">
                  <c:v>41894</c:v>
                </c:pt>
                <c:pt idx="23">
                  <c:v>41895</c:v>
                </c:pt>
                <c:pt idx="24">
                  <c:v>41896</c:v>
                </c:pt>
                <c:pt idx="25">
                  <c:v>41897</c:v>
                </c:pt>
                <c:pt idx="26">
                  <c:v>41898</c:v>
                </c:pt>
                <c:pt idx="27">
                  <c:v>41899</c:v>
                </c:pt>
                <c:pt idx="28">
                  <c:v>41900</c:v>
                </c:pt>
                <c:pt idx="29">
                  <c:v>41901</c:v>
                </c:pt>
                <c:pt idx="30">
                  <c:v>41902</c:v>
                </c:pt>
                <c:pt idx="31">
                  <c:v>41903</c:v>
                </c:pt>
                <c:pt idx="32">
                  <c:v>41904</c:v>
                </c:pt>
                <c:pt idx="33">
                  <c:v>41905</c:v>
                </c:pt>
                <c:pt idx="34">
                  <c:v>41906</c:v>
                </c:pt>
                <c:pt idx="35">
                  <c:v>41907</c:v>
                </c:pt>
                <c:pt idx="36">
                  <c:v>41908</c:v>
                </c:pt>
                <c:pt idx="37">
                  <c:v>41909</c:v>
                </c:pt>
                <c:pt idx="38">
                  <c:v>41910</c:v>
                </c:pt>
                <c:pt idx="39">
                  <c:v>41911</c:v>
                </c:pt>
                <c:pt idx="40">
                  <c:v>41912</c:v>
                </c:pt>
                <c:pt idx="41">
                  <c:v>41913</c:v>
                </c:pt>
                <c:pt idx="42">
                  <c:v>41914</c:v>
                </c:pt>
                <c:pt idx="43">
                  <c:v>41915</c:v>
                </c:pt>
                <c:pt idx="44">
                  <c:v>41916</c:v>
                </c:pt>
                <c:pt idx="45">
                  <c:v>41917</c:v>
                </c:pt>
                <c:pt idx="46">
                  <c:v>41918</c:v>
                </c:pt>
                <c:pt idx="47">
                  <c:v>41919</c:v>
                </c:pt>
                <c:pt idx="48">
                  <c:v>41920</c:v>
                </c:pt>
                <c:pt idx="49">
                  <c:v>41921</c:v>
                </c:pt>
                <c:pt idx="50">
                  <c:v>41922</c:v>
                </c:pt>
                <c:pt idx="51">
                  <c:v>41923</c:v>
                </c:pt>
                <c:pt idx="52">
                  <c:v>41924</c:v>
                </c:pt>
                <c:pt idx="53">
                  <c:v>41925</c:v>
                </c:pt>
                <c:pt idx="54">
                  <c:v>41926</c:v>
                </c:pt>
                <c:pt idx="55">
                  <c:v>41927</c:v>
                </c:pt>
                <c:pt idx="56">
                  <c:v>41928</c:v>
                </c:pt>
                <c:pt idx="57">
                  <c:v>41929</c:v>
                </c:pt>
                <c:pt idx="58">
                  <c:v>41930</c:v>
                </c:pt>
                <c:pt idx="59">
                  <c:v>41931</c:v>
                </c:pt>
                <c:pt idx="60">
                  <c:v>41932</c:v>
                </c:pt>
                <c:pt idx="61">
                  <c:v>41933</c:v>
                </c:pt>
                <c:pt idx="62">
                  <c:v>41934</c:v>
                </c:pt>
                <c:pt idx="63">
                  <c:v>41935</c:v>
                </c:pt>
                <c:pt idx="64">
                  <c:v>41936</c:v>
                </c:pt>
                <c:pt idx="65">
                  <c:v>41937</c:v>
                </c:pt>
                <c:pt idx="66">
                  <c:v>41938</c:v>
                </c:pt>
                <c:pt idx="67">
                  <c:v>41939</c:v>
                </c:pt>
                <c:pt idx="68">
                  <c:v>41940</c:v>
                </c:pt>
                <c:pt idx="69">
                  <c:v>41941</c:v>
                </c:pt>
                <c:pt idx="70">
                  <c:v>41942</c:v>
                </c:pt>
                <c:pt idx="71">
                  <c:v>41943</c:v>
                </c:pt>
                <c:pt idx="72">
                  <c:v>41944</c:v>
                </c:pt>
                <c:pt idx="73">
                  <c:v>41945</c:v>
                </c:pt>
                <c:pt idx="74">
                  <c:v>41946</c:v>
                </c:pt>
                <c:pt idx="75">
                  <c:v>41947</c:v>
                </c:pt>
                <c:pt idx="76">
                  <c:v>41948</c:v>
                </c:pt>
                <c:pt idx="77">
                  <c:v>41949</c:v>
                </c:pt>
                <c:pt idx="78">
                  <c:v>41950</c:v>
                </c:pt>
                <c:pt idx="79">
                  <c:v>41951</c:v>
                </c:pt>
                <c:pt idx="80">
                  <c:v>41952</c:v>
                </c:pt>
                <c:pt idx="81">
                  <c:v>41953</c:v>
                </c:pt>
                <c:pt idx="82">
                  <c:v>41954</c:v>
                </c:pt>
                <c:pt idx="83">
                  <c:v>41955</c:v>
                </c:pt>
                <c:pt idx="84">
                  <c:v>41956</c:v>
                </c:pt>
                <c:pt idx="85">
                  <c:v>41957</c:v>
                </c:pt>
                <c:pt idx="86">
                  <c:v>41958</c:v>
                </c:pt>
                <c:pt idx="87">
                  <c:v>41959</c:v>
                </c:pt>
                <c:pt idx="88">
                  <c:v>41960</c:v>
                </c:pt>
                <c:pt idx="89">
                  <c:v>41961</c:v>
                </c:pt>
                <c:pt idx="90">
                  <c:v>41962</c:v>
                </c:pt>
                <c:pt idx="91">
                  <c:v>41963</c:v>
                </c:pt>
                <c:pt idx="92">
                  <c:v>41964</c:v>
                </c:pt>
                <c:pt idx="93">
                  <c:v>41965</c:v>
                </c:pt>
                <c:pt idx="94">
                  <c:v>41966</c:v>
                </c:pt>
                <c:pt idx="95">
                  <c:v>41967</c:v>
                </c:pt>
                <c:pt idx="96">
                  <c:v>41968</c:v>
                </c:pt>
                <c:pt idx="97">
                  <c:v>41969</c:v>
                </c:pt>
                <c:pt idx="98">
                  <c:v>41970</c:v>
                </c:pt>
                <c:pt idx="99">
                  <c:v>41971</c:v>
                </c:pt>
                <c:pt idx="100">
                  <c:v>41972</c:v>
                </c:pt>
                <c:pt idx="101">
                  <c:v>41973</c:v>
                </c:pt>
                <c:pt idx="102">
                  <c:v>41974</c:v>
                </c:pt>
                <c:pt idx="103">
                  <c:v>41975</c:v>
                </c:pt>
                <c:pt idx="104">
                  <c:v>41976</c:v>
                </c:pt>
                <c:pt idx="105">
                  <c:v>41977</c:v>
                </c:pt>
                <c:pt idx="106">
                  <c:v>41978</c:v>
                </c:pt>
                <c:pt idx="107">
                  <c:v>41979</c:v>
                </c:pt>
                <c:pt idx="108">
                  <c:v>41980</c:v>
                </c:pt>
                <c:pt idx="109">
                  <c:v>41981</c:v>
                </c:pt>
                <c:pt idx="110">
                  <c:v>41982</c:v>
                </c:pt>
                <c:pt idx="111">
                  <c:v>41983</c:v>
                </c:pt>
                <c:pt idx="112">
                  <c:v>41984</c:v>
                </c:pt>
                <c:pt idx="113">
                  <c:v>41985</c:v>
                </c:pt>
                <c:pt idx="114">
                  <c:v>41986</c:v>
                </c:pt>
                <c:pt idx="115">
                  <c:v>41987</c:v>
                </c:pt>
                <c:pt idx="116">
                  <c:v>41988</c:v>
                </c:pt>
                <c:pt idx="117">
                  <c:v>41989</c:v>
                </c:pt>
                <c:pt idx="118">
                  <c:v>41990</c:v>
                </c:pt>
                <c:pt idx="119">
                  <c:v>41991</c:v>
                </c:pt>
                <c:pt idx="120">
                  <c:v>41992</c:v>
                </c:pt>
                <c:pt idx="121">
                  <c:v>41993</c:v>
                </c:pt>
                <c:pt idx="122">
                  <c:v>41994</c:v>
                </c:pt>
                <c:pt idx="123">
                  <c:v>41995</c:v>
                </c:pt>
                <c:pt idx="124">
                  <c:v>41996</c:v>
                </c:pt>
                <c:pt idx="125">
                  <c:v>41997</c:v>
                </c:pt>
                <c:pt idx="126">
                  <c:v>41998</c:v>
                </c:pt>
                <c:pt idx="127">
                  <c:v>41999</c:v>
                </c:pt>
                <c:pt idx="128">
                  <c:v>42000</c:v>
                </c:pt>
                <c:pt idx="129">
                  <c:v>42001</c:v>
                </c:pt>
                <c:pt idx="130">
                  <c:v>42002</c:v>
                </c:pt>
                <c:pt idx="131">
                  <c:v>42003</c:v>
                </c:pt>
                <c:pt idx="132">
                  <c:v>42004</c:v>
                </c:pt>
                <c:pt idx="133">
                  <c:v>42005</c:v>
                </c:pt>
                <c:pt idx="134">
                  <c:v>42006</c:v>
                </c:pt>
                <c:pt idx="135">
                  <c:v>42007</c:v>
                </c:pt>
                <c:pt idx="136">
                  <c:v>42008</c:v>
                </c:pt>
                <c:pt idx="137">
                  <c:v>42009</c:v>
                </c:pt>
                <c:pt idx="138">
                  <c:v>42010</c:v>
                </c:pt>
                <c:pt idx="139">
                  <c:v>42011</c:v>
                </c:pt>
                <c:pt idx="140">
                  <c:v>42012</c:v>
                </c:pt>
                <c:pt idx="141">
                  <c:v>42013</c:v>
                </c:pt>
                <c:pt idx="142">
                  <c:v>42014</c:v>
                </c:pt>
                <c:pt idx="143">
                  <c:v>42015</c:v>
                </c:pt>
                <c:pt idx="144">
                  <c:v>42016</c:v>
                </c:pt>
                <c:pt idx="145">
                  <c:v>42017</c:v>
                </c:pt>
                <c:pt idx="146">
                  <c:v>42018</c:v>
                </c:pt>
                <c:pt idx="147">
                  <c:v>42019</c:v>
                </c:pt>
                <c:pt idx="148">
                  <c:v>42020</c:v>
                </c:pt>
                <c:pt idx="149">
                  <c:v>42021</c:v>
                </c:pt>
                <c:pt idx="150">
                  <c:v>42022</c:v>
                </c:pt>
                <c:pt idx="151">
                  <c:v>42023</c:v>
                </c:pt>
                <c:pt idx="152">
                  <c:v>42024</c:v>
                </c:pt>
                <c:pt idx="153">
                  <c:v>42025</c:v>
                </c:pt>
                <c:pt idx="154">
                  <c:v>42026</c:v>
                </c:pt>
                <c:pt idx="155">
                  <c:v>42027</c:v>
                </c:pt>
                <c:pt idx="156">
                  <c:v>42028</c:v>
                </c:pt>
                <c:pt idx="157">
                  <c:v>42029</c:v>
                </c:pt>
                <c:pt idx="158">
                  <c:v>42030</c:v>
                </c:pt>
                <c:pt idx="159">
                  <c:v>42031</c:v>
                </c:pt>
                <c:pt idx="160">
                  <c:v>42032</c:v>
                </c:pt>
                <c:pt idx="161">
                  <c:v>42033</c:v>
                </c:pt>
                <c:pt idx="162">
                  <c:v>42034</c:v>
                </c:pt>
                <c:pt idx="163">
                  <c:v>42035</c:v>
                </c:pt>
                <c:pt idx="164">
                  <c:v>42036</c:v>
                </c:pt>
                <c:pt idx="165">
                  <c:v>42037</c:v>
                </c:pt>
                <c:pt idx="166">
                  <c:v>42038</c:v>
                </c:pt>
                <c:pt idx="167">
                  <c:v>42039</c:v>
                </c:pt>
                <c:pt idx="168">
                  <c:v>42040</c:v>
                </c:pt>
                <c:pt idx="169">
                  <c:v>42041</c:v>
                </c:pt>
                <c:pt idx="170">
                  <c:v>42042</c:v>
                </c:pt>
                <c:pt idx="171">
                  <c:v>42043</c:v>
                </c:pt>
                <c:pt idx="172">
                  <c:v>42044</c:v>
                </c:pt>
                <c:pt idx="173">
                  <c:v>42045</c:v>
                </c:pt>
                <c:pt idx="174">
                  <c:v>42046</c:v>
                </c:pt>
                <c:pt idx="175">
                  <c:v>42047</c:v>
                </c:pt>
                <c:pt idx="176">
                  <c:v>42048</c:v>
                </c:pt>
                <c:pt idx="177">
                  <c:v>42049</c:v>
                </c:pt>
                <c:pt idx="178">
                  <c:v>42050</c:v>
                </c:pt>
                <c:pt idx="179">
                  <c:v>42051</c:v>
                </c:pt>
                <c:pt idx="180">
                  <c:v>42052</c:v>
                </c:pt>
                <c:pt idx="181">
                  <c:v>42053</c:v>
                </c:pt>
                <c:pt idx="182">
                  <c:v>42054</c:v>
                </c:pt>
                <c:pt idx="183">
                  <c:v>42055</c:v>
                </c:pt>
                <c:pt idx="184">
                  <c:v>42056</c:v>
                </c:pt>
                <c:pt idx="185">
                  <c:v>42057</c:v>
                </c:pt>
                <c:pt idx="186">
                  <c:v>42058</c:v>
                </c:pt>
                <c:pt idx="187">
                  <c:v>42059</c:v>
                </c:pt>
                <c:pt idx="188">
                  <c:v>42060</c:v>
                </c:pt>
                <c:pt idx="189">
                  <c:v>42061</c:v>
                </c:pt>
                <c:pt idx="190">
                  <c:v>42062</c:v>
                </c:pt>
                <c:pt idx="191">
                  <c:v>42063</c:v>
                </c:pt>
                <c:pt idx="192">
                  <c:v>42064</c:v>
                </c:pt>
                <c:pt idx="193">
                  <c:v>42065</c:v>
                </c:pt>
                <c:pt idx="194">
                  <c:v>42066</c:v>
                </c:pt>
                <c:pt idx="195">
                  <c:v>42067</c:v>
                </c:pt>
                <c:pt idx="196">
                  <c:v>42068</c:v>
                </c:pt>
                <c:pt idx="197">
                  <c:v>42069</c:v>
                </c:pt>
                <c:pt idx="198">
                  <c:v>42070</c:v>
                </c:pt>
                <c:pt idx="199">
                  <c:v>42071</c:v>
                </c:pt>
                <c:pt idx="200">
                  <c:v>42072</c:v>
                </c:pt>
                <c:pt idx="201">
                  <c:v>42073</c:v>
                </c:pt>
                <c:pt idx="202">
                  <c:v>42074</c:v>
                </c:pt>
                <c:pt idx="203">
                  <c:v>42075</c:v>
                </c:pt>
                <c:pt idx="204">
                  <c:v>42076</c:v>
                </c:pt>
                <c:pt idx="205">
                  <c:v>42077</c:v>
                </c:pt>
                <c:pt idx="206">
                  <c:v>42078</c:v>
                </c:pt>
                <c:pt idx="207">
                  <c:v>42079</c:v>
                </c:pt>
                <c:pt idx="208">
                  <c:v>42080</c:v>
                </c:pt>
                <c:pt idx="209">
                  <c:v>42081</c:v>
                </c:pt>
                <c:pt idx="210">
                  <c:v>42082</c:v>
                </c:pt>
                <c:pt idx="211">
                  <c:v>42083</c:v>
                </c:pt>
                <c:pt idx="212">
                  <c:v>42084</c:v>
                </c:pt>
                <c:pt idx="213">
                  <c:v>42085</c:v>
                </c:pt>
                <c:pt idx="214">
                  <c:v>42086</c:v>
                </c:pt>
                <c:pt idx="215">
                  <c:v>42087</c:v>
                </c:pt>
                <c:pt idx="216">
                  <c:v>42088</c:v>
                </c:pt>
                <c:pt idx="217">
                  <c:v>42089</c:v>
                </c:pt>
                <c:pt idx="218">
                  <c:v>42090</c:v>
                </c:pt>
                <c:pt idx="219">
                  <c:v>42091</c:v>
                </c:pt>
                <c:pt idx="220">
                  <c:v>42092</c:v>
                </c:pt>
                <c:pt idx="221">
                  <c:v>42093</c:v>
                </c:pt>
                <c:pt idx="222">
                  <c:v>42094</c:v>
                </c:pt>
                <c:pt idx="223">
                  <c:v>42095</c:v>
                </c:pt>
                <c:pt idx="224">
                  <c:v>42096</c:v>
                </c:pt>
                <c:pt idx="225">
                  <c:v>42097</c:v>
                </c:pt>
                <c:pt idx="226">
                  <c:v>42098</c:v>
                </c:pt>
                <c:pt idx="227">
                  <c:v>42099</c:v>
                </c:pt>
                <c:pt idx="228">
                  <c:v>42100</c:v>
                </c:pt>
                <c:pt idx="229">
                  <c:v>42101</c:v>
                </c:pt>
                <c:pt idx="230">
                  <c:v>42102</c:v>
                </c:pt>
                <c:pt idx="231">
                  <c:v>42103</c:v>
                </c:pt>
                <c:pt idx="232">
                  <c:v>42104</c:v>
                </c:pt>
                <c:pt idx="233">
                  <c:v>42105</c:v>
                </c:pt>
                <c:pt idx="234">
                  <c:v>42106</c:v>
                </c:pt>
                <c:pt idx="235">
                  <c:v>42107</c:v>
                </c:pt>
                <c:pt idx="236">
                  <c:v>42108</c:v>
                </c:pt>
                <c:pt idx="237">
                  <c:v>42109</c:v>
                </c:pt>
                <c:pt idx="238">
                  <c:v>42110</c:v>
                </c:pt>
                <c:pt idx="239">
                  <c:v>42111</c:v>
                </c:pt>
                <c:pt idx="240">
                  <c:v>42112</c:v>
                </c:pt>
                <c:pt idx="241">
                  <c:v>42113</c:v>
                </c:pt>
                <c:pt idx="242">
                  <c:v>42114</c:v>
                </c:pt>
                <c:pt idx="243">
                  <c:v>42115</c:v>
                </c:pt>
                <c:pt idx="244">
                  <c:v>42116</c:v>
                </c:pt>
                <c:pt idx="245">
                  <c:v>42117</c:v>
                </c:pt>
                <c:pt idx="246">
                  <c:v>42118</c:v>
                </c:pt>
                <c:pt idx="247">
                  <c:v>42119</c:v>
                </c:pt>
                <c:pt idx="248">
                  <c:v>42120</c:v>
                </c:pt>
                <c:pt idx="249">
                  <c:v>42121</c:v>
                </c:pt>
                <c:pt idx="250">
                  <c:v>42122</c:v>
                </c:pt>
                <c:pt idx="251">
                  <c:v>42123</c:v>
                </c:pt>
                <c:pt idx="252">
                  <c:v>42124</c:v>
                </c:pt>
                <c:pt idx="253">
                  <c:v>42125</c:v>
                </c:pt>
                <c:pt idx="254">
                  <c:v>42126</c:v>
                </c:pt>
                <c:pt idx="255">
                  <c:v>42127</c:v>
                </c:pt>
                <c:pt idx="256">
                  <c:v>42128</c:v>
                </c:pt>
                <c:pt idx="257">
                  <c:v>42129</c:v>
                </c:pt>
                <c:pt idx="258">
                  <c:v>42130</c:v>
                </c:pt>
                <c:pt idx="259">
                  <c:v>42131</c:v>
                </c:pt>
                <c:pt idx="260">
                  <c:v>42132</c:v>
                </c:pt>
                <c:pt idx="261">
                  <c:v>42133</c:v>
                </c:pt>
                <c:pt idx="262">
                  <c:v>42134</c:v>
                </c:pt>
                <c:pt idx="263">
                  <c:v>42135</c:v>
                </c:pt>
                <c:pt idx="264">
                  <c:v>42136</c:v>
                </c:pt>
                <c:pt idx="265">
                  <c:v>42137</c:v>
                </c:pt>
                <c:pt idx="266">
                  <c:v>42138</c:v>
                </c:pt>
                <c:pt idx="267">
                  <c:v>42139</c:v>
                </c:pt>
                <c:pt idx="268">
                  <c:v>42140</c:v>
                </c:pt>
                <c:pt idx="269">
                  <c:v>42141</c:v>
                </c:pt>
                <c:pt idx="270">
                  <c:v>42142</c:v>
                </c:pt>
                <c:pt idx="271">
                  <c:v>42143</c:v>
                </c:pt>
                <c:pt idx="272">
                  <c:v>42144</c:v>
                </c:pt>
                <c:pt idx="273">
                  <c:v>42145</c:v>
                </c:pt>
                <c:pt idx="274">
                  <c:v>42146</c:v>
                </c:pt>
                <c:pt idx="275">
                  <c:v>42147</c:v>
                </c:pt>
                <c:pt idx="276">
                  <c:v>42148</c:v>
                </c:pt>
                <c:pt idx="277">
                  <c:v>42149</c:v>
                </c:pt>
                <c:pt idx="278">
                  <c:v>42150</c:v>
                </c:pt>
                <c:pt idx="279">
                  <c:v>42151</c:v>
                </c:pt>
                <c:pt idx="280">
                  <c:v>42152</c:v>
                </c:pt>
                <c:pt idx="281">
                  <c:v>42153</c:v>
                </c:pt>
                <c:pt idx="282">
                  <c:v>42154</c:v>
                </c:pt>
                <c:pt idx="283">
                  <c:v>42155</c:v>
                </c:pt>
                <c:pt idx="284">
                  <c:v>42156</c:v>
                </c:pt>
                <c:pt idx="285">
                  <c:v>42157</c:v>
                </c:pt>
                <c:pt idx="286">
                  <c:v>42158</c:v>
                </c:pt>
                <c:pt idx="287">
                  <c:v>42159</c:v>
                </c:pt>
                <c:pt idx="288">
                  <c:v>42160</c:v>
                </c:pt>
                <c:pt idx="289">
                  <c:v>42161</c:v>
                </c:pt>
                <c:pt idx="290">
                  <c:v>42162</c:v>
                </c:pt>
                <c:pt idx="291">
                  <c:v>42163</c:v>
                </c:pt>
                <c:pt idx="292">
                  <c:v>42164</c:v>
                </c:pt>
                <c:pt idx="293">
                  <c:v>42165</c:v>
                </c:pt>
                <c:pt idx="294">
                  <c:v>42166</c:v>
                </c:pt>
                <c:pt idx="295">
                  <c:v>42167</c:v>
                </c:pt>
                <c:pt idx="296">
                  <c:v>42168</c:v>
                </c:pt>
                <c:pt idx="297">
                  <c:v>42169</c:v>
                </c:pt>
                <c:pt idx="298">
                  <c:v>42170</c:v>
                </c:pt>
                <c:pt idx="299">
                  <c:v>42171</c:v>
                </c:pt>
                <c:pt idx="300">
                  <c:v>42172</c:v>
                </c:pt>
                <c:pt idx="301">
                  <c:v>42173</c:v>
                </c:pt>
                <c:pt idx="302">
                  <c:v>42174</c:v>
                </c:pt>
                <c:pt idx="303">
                  <c:v>42175</c:v>
                </c:pt>
                <c:pt idx="304">
                  <c:v>42176</c:v>
                </c:pt>
                <c:pt idx="305">
                  <c:v>42177</c:v>
                </c:pt>
                <c:pt idx="306">
                  <c:v>42178</c:v>
                </c:pt>
                <c:pt idx="307">
                  <c:v>42179</c:v>
                </c:pt>
                <c:pt idx="308">
                  <c:v>42180</c:v>
                </c:pt>
                <c:pt idx="309">
                  <c:v>42181</c:v>
                </c:pt>
                <c:pt idx="310">
                  <c:v>42182</c:v>
                </c:pt>
                <c:pt idx="311">
                  <c:v>42183</c:v>
                </c:pt>
                <c:pt idx="312">
                  <c:v>42184</c:v>
                </c:pt>
                <c:pt idx="313">
                  <c:v>42185</c:v>
                </c:pt>
                <c:pt idx="314">
                  <c:v>42186</c:v>
                </c:pt>
                <c:pt idx="315">
                  <c:v>42187</c:v>
                </c:pt>
                <c:pt idx="316">
                  <c:v>42188</c:v>
                </c:pt>
                <c:pt idx="317">
                  <c:v>42189</c:v>
                </c:pt>
                <c:pt idx="318">
                  <c:v>42190</c:v>
                </c:pt>
                <c:pt idx="319">
                  <c:v>42191</c:v>
                </c:pt>
                <c:pt idx="320">
                  <c:v>42192</c:v>
                </c:pt>
                <c:pt idx="321">
                  <c:v>42193</c:v>
                </c:pt>
                <c:pt idx="322">
                  <c:v>42194</c:v>
                </c:pt>
                <c:pt idx="323">
                  <c:v>42195</c:v>
                </c:pt>
                <c:pt idx="324">
                  <c:v>42196</c:v>
                </c:pt>
                <c:pt idx="325">
                  <c:v>42197</c:v>
                </c:pt>
                <c:pt idx="326">
                  <c:v>42198</c:v>
                </c:pt>
                <c:pt idx="327">
                  <c:v>42199</c:v>
                </c:pt>
                <c:pt idx="328">
                  <c:v>42200</c:v>
                </c:pt>
                <c:pt idx="329">
                  <c:v>42201</c:v>
                </c:pt>
                <c:pt idx="330">
                  <c:v>42202</c:v>
                </c:pt>
                <c:pt idx="331">
                  <c:v>42203</c:v>
                </c:pt>
                <c:pt idx="332">
                  <c:v>42204</c:v>
                </c:pt>
                <c:pt idx="333">
                  <c:v>42205</c:v>
                </c:pt>
                <c:pt idx="334">
                  <c:v>42206</c:v>
                </c:pt>
                <c:pt idx="335">
                  <c:v>42207</c:v>
                </c:pt>
                <c:pt idx="336">
                  <c:v>42208</c:v>
                </c:pt>
                <c:pt idx="337">
                  <c:v>42209</c:v>
                </c:pt>
                <c:pt idx="338">
                  <c:v>42210</c:v>
                </c:pt>
                <c:pt idx="339">
                  <c:v>42211</c:v>
                </c:pt>
                <c:pt idx="340">
                  <c:v>42212</c:v>
                </c:pt>
                <c:pt idx="341">
                  <c:v>42213</c:v>
                </c:pt>
                <c:pt idx="342">
                  <c:v>42214</c:v>
                </c:pt>
                <c:pt idx="343">
                  <c:v>42215</c:v>
                </c:pt>
                <c:pt idx="344">
                  <c:v>42216</c:v>
                </c:pt>
                <c:pt idx="345">
                  <c:v>42217</c:v>
                </c:pt>
                <c:pt idx="346">
                  <c:v>42218</c:v>
                </c:pt>
                <c:pt idx="347">
                  <c:v>42219</c:v>
                </c:pt>
                <c:pt idx="348">
                  <c:v>42220</c:v>
                </c:pt>
                <c:pt idx="349">
                  <c:v>42221</c:v>
                </c:pt>
                <c:pt idx="350">
                  <c:v>42222</c:v>
                </c:pt>
                <c:pt idx="351">
                  <c:v>42223</c:v>
                </c:pt>
                <c:pt idx="352">
                  <c:v>42224</c:v>
                </c:pt>
                <c:pt idx="353">
                  <c:v>42225</c:v>
                </c:pt>
                <c:pt idx="354">
                  <c:v>42226</c:v>
                </c:pt>
                <c:pt idx="355">
                  <c:v>42227</c:v>
                </c:pt>
                <c:pt idx="356">
                  <c:v>42228</c:v>
                </c:pt>
                <c:pt idx="357">
                  <c:v>42229</c:v>
                </c:pt>
                <c:pt idx="358">
                  <c:v>42230</c:v>
                </c:pt>
                <c:pt idx="359">
                  <c:v>42231</c:v>
                </c:pt>
                <c:pt idx="360">
                  <c:v>42232</c:v>
                </c:pt>
                <c:pt idx="361">
                  <c:v>42233</c:v>
                </c:pt>
                <c:pt idx="362">
                  <c:v>42234</c:v>
                </c:pt>
                <c:pt idx="363">
                  <c:v>42235</c:v>
                </c:pt>
                <c:pt idx="364">
                  <c:v>42236</c:v>
                </c:pt>
                <c:pt idx="365">
                  <c:v>42237</c:v>
                </c:pt>
                <c:pt idx="366">
                  <c:v>42238</c:v>
                </c:pt>
                <c:pt idx="367">
                  <c:v>42239</c:v>
                </c:pt>
                <c:pt idx="368">
                  <c:v>42240</c:v>
                </c:pt>
                <c:pt idx="369">
                  <c:v>42241</c:v>
                </c:pt>
                <c:pt idx="370">
                  <c:v>42242</c:v>
                </c:pt>
                <c:pt idx="371">
                  <c:v>42243</c:v>
                </c:pt>
                <c:pt idx="372">
                  <c:v>42244</c:v>
                </c:pt>
                <c:pt idx="373">
                  <c:v>42245</c:v>
                </c:pt>
                <c:pt idx="374">
                  <c:v>42246</c:v>
                </c:pt>
                <c:pt idx="375">
                  <c:v>42247</c:v>
                </c:pt>
                <c:pt idx="376">
                  <c:v>42248</c:v>
                </c:pt>
                <c:pt idx="377">
                  <c:v>42249</c:v>
                </c:pt>
                <c:pt idx="378">
                  <c:v>42250</c:v>
                </c:pt>
                <c:pt idx="379">
                  <c:v>42251</c:v>
                </c:pt>
                <c:pt idx="380">
                  <c:v>42252</c:v>
                </c:pt>
                <c:pt idx="381">
                  <c:v>42253</c:v>
                </c:pt>
                <c:pt idx="382">
                  <c:v>42254</c:v>
                </c:pt>
                <c:pt idx="383">
                  <c:v>42255</c:v>
                </c:pt>
                <c:pt idx="384">
                  <c:v>42256</c:v>
                </c:pt>
                <c:pt idx="385">
                  <c:v>42257</c:v>
                </c:pt>
                <c:pt idx="386">
                  <c:v>42258</c:v>
                </c:pt>
                <c:pt idx="387">
                  <c:v>42259</c:v>
                </c:pt>
                <c:pt idx="388">
                  <c:v>42260</c:v>
                </c:pt>
                <c:pt idx="389">
                  <c:v>42261</c:v>
                </c:pt>
                <c:pt idx="390">
                  <c:v>42262</c:v>
                </c:pt>
                <c:pt idx="391">
                  <c:v>42263</c:v>
                </c:pt>
                <c:pt idx="392">
                  <c:v>42264</c:v>
                </c:pt>
                <c:pt idx="393">
                  <c:v>42265</c:v>
                </c:pt>
                <c:pt idx="394">
                  <c:v>42266</c:v>
                </c:pt>
                <c:pt idx="395">
                  <c:v>42267</c:v>
                </c:pt>
                <c:pt idx="396">
                  <c:v>42268</c:v>
                </c:pt>
                <c:pt idx="397">
                  <c:v>42269</c:v>
                </c:pt>
                <c:pt idx="398">
                  <c:v>42270</c:v>
                </c:pt>
                <c:pt idx="399">
                  <c:v>42271</c:v>
                </c:pt>
                <c:pt idx="400">
                  <c:v>42272</c:v>
                </c:pt>
                <c:pt idx="401">
                  <c:v>42273</c:v>
                </c:pt>
                <c:pt idx="402">
                  <c:v>42274</c:v>
                </c:pt>
                <c:pt idx="403">
                  <c:v>42275</c:v>
                </c:pt>
                <c:pt idx="404">
                  <c:v>42276</c:v>
                </c:pt>
                <c:pt idx="405">
                  <c:v>42277</c:v>
                </c:pt>
                <c:pt idx="406">
                  <c:v>42278</c:v>
                </c:pt>
                <c:pt idx="407">
                  <c:v>42279</c:v>
                </c:pt>
                <c:pt idx="408">
                  <c:v>42280</c:v>
                </c:pt>
                <c:pt idx="409">
                  <c:v>42281</c:v>
                </c:pt>
                <c:pt idx="410">
                  <c:v>42282</c:v>
                </c:pt>
                <c:pt idx="411">
                  <c:v>42283</c:v>
                </c:pt>
                <c:pt idx="412">
                  <c:v>42284</c:v>
                </c:pt>
                <c:pt idx="413">
                  <c:v>42285</c:v>
                </c:pt>
                <c:pt idx="414">
                  <c:v>42286</c:v>
                </c:pt>
                <c:pt idx="415">
                  <c:v>42287</c:v>
                </c:pt>
                <c:pt idx="416">
                  <c:v>42288</c:v>
                </c:pt>
                <c:pt idx="417">
                  <c:v>42289</c:v>
                </c:pt>
                <c:pt idx="418">
                  <c:v>42290</c:v>
                </c:pt>
                <c:pt idx="419">
                  <c:v>42291</c:v>
                </c:pt>
                <c:pt idx="420">
                  <c:v>42292</c:v>
                </c:pt>
                <c:pt idx="421">
                  <c:v>42293</c:v>
                </c:pt>
                <c:pt idx="422">
                  <c:v>42294</c:v>
                </c:pt>
                <c:pt idx="423">
                  <c:v>42295</c:v>
                </c:pt>
                <c:pt idx="424">
                  <c:v>42296</c:v>
                </c:pt>
                <c:pt idx="425">
                  <c:v>42297</c:v>
                </c:pt>
                <c:pt idx="426">
                  <c:v>42298</c:v>
                </c:pt>
                <c:pt idx="427">
                  <c:v>42299</c:v>
                </c:pt>
                <c:pt idx="428">
                  <c:v>42300</c:v>
                </c:pt>
                <c:pt idx="429">
                  <c:v>42301</c:v>
                </c:pt>
                <c:pt idx="430">
                  <c:v>42302</c:v>
                </c:pt>
                <c:pt idx="431">
                  <c:v>42303</c:v>
                </c:pt>
                <c:pt idx="432">
                  <c:v>42304</c:v>
                </c:pt>
                <c:pt idx="433">
                  <c:v>42305</c:v>
                </c:pt>
                <c:pt idx="434">
                  <c:v>42306</c:v>
                </c:pt>
                <c:pt idx="435">
                  <c:v>42307</c:v>
                </c:pt>
                <c:pt idx="436">
                  <c:v>42308</c:v>
                </c:pt>
                <c:pt idx="437">
                  <c:v>42309</c:v>
                </c:pt>
                <c:pt idx="438">
                  <c:v>42310</c:v>
                </c:pt>
                <c:pt idx="439">
                  <c:v>42311</c:v>
                </c:pt>
                <c:pt idx="440">
                  <c:v>42312</c:v>
                </c:pt>
                <c:pt idx="441">
                  <c:v>42313</c:v>
                </c:pt>
                <c:pt idx="442">
                  <c:v>42314</c:v>
                </c:pt>
                <c:pt idx="443">
                  <c:v>42315</c:v>
                </c:pt>
                <c:pt idx="444">
                  <c:v>42316</c:v>
                </c:pt>
                <c:pt idx="445">
                  <c:v>42317</c:v>
                </c:pt>
                <c:pt idx="446">
                  <c:v>42318</c:v>
                </c:pt>
                <c:pt idx="447">
                  <c:v>42319</c:v>
                </c:pt>
                <c:pt idx="448">
                  <c:v>42320</c:v>
                </c:pt>
                <c:pt idx="449">
                  <c:v>42321</c:v>
                </c:pt>
                <c:pt idx="450">
                  <c:v>42322</c:v>
                </c:pt>
                <c:pt idx="451">
                  <c:v>42323</c:v>
                </c:pt>
                <c:pt idx="452">
                  <c:v>42324</c:v>
                </c:pt>
                <c:pt idx="453">
                  <c:v>42325</c:v>
                </c:pt>
                <c:pt idx="454">
                  <c:v>42326</c:v>
                </c:pt>
                <c:pt idx="455">
                  <c:v>42327</c:v>
                </c:pt>
                <c:pt idx="456">
                  <c:v>42328</c:v>
                </c:pt>
                <c:pt idx="457">
                  <c:v>42329</c:v>
                </c:pt>
                <c:pt idx="458">
                  <c:v>42330</c:v>
                </c:pt>
                <c:pt idx="459">
                  <c:v>42331</c:v>
                </c:pt>
                <c:pt idx="460">
                  <c:v>42332</c:v>
                </c:pt>
                <c:pt idx="461">
                  <c:v>42333</c:v>
                </c:pt>
                <c:pt idx="462">
                  <c:v>42334</c:v>
                </c:pt>
                <c:pt idx="463">
                  <c:v>42335</c:v>
                </c:pt>
                <c:pt idx="464">
                  <c:v>42336</c:v>
                </c:pt>
                <c:pt idx="465">
                  <c:v>42337</c:v>
                </c:pt>
                <c:pt idx="466">
                  <c:v>42338</c:v>
                </c:pt>
                <c:pt idx="467">
                  <c:v>42339</c:v>
                </c:pt>
                <c:pt idx="468">
                  <c:v>42340</c:v>
                </c:pt>
                <c:pt idx="469">
                  <c:v>42341</c:v>
                </c:pt>
                <c:pt idx="470">
                  <c:v>42342</c:v>
                </c:pt>
                <c:pt idx="471">
                  <c:v>42343</c:v>
                </c:pt>
                <c:pt idx="472">
                  <c:v>42344</c:v>
                </c:pt>
                <c:pt idx="473">
                  <c:v>42345</c:v>
                </c:pt>
                <c:pt idx="474">
                  <c:v>42346</c:v>
                </c:pt>
                <c:pt idx="475">
                  <c:v>42347</c:v>
                </c:pt>
                <c:pt idx="476">
                  <c:v>42348</c:v>
                </c:pt>
                <c:pt idx="477">
                  <c:v>42349</c:v>
                </c:pt>
                <c:pt idx="478">
                  <c:v>42350</c:v>
                </c:pt>
                <c:pt idx="479">
                  <c:v>42351</c:v>
                </c:pt>
                <c:pt idx="480">
                  <c:v>42352</c:v>
                </c:pt>
                <c:pt idx="481">
                  <c:v>42353</c:v>
                </c:pt>
                <c:pt idx="482">
                  <c:v>42354</c:v>
                </c:pt>
                <c:pt idx="483">
                  <c:v>42355</c:v>
                </c:pt>
                <c:pt idx="484">
                  <c:v>42356</c:v>
                </c:pt>
                <c:pt idx="485">
                  <c:v>42357</c:v>
                </c:pt>
                <c:pt idx="486">
                  <c:v>42358</c:v>
                </c:pt>
                <c:pt idx="487">
                  <c:v>42359</c:v>
                </c:pt>
                <c:pt idx="488">
                  <c:v>42360</c:v>
                </c:pt>
                <c:pt idx="489">
                  <c:v>42361</c:v>
                </c:pt>
                <c:pt idx="490">
                  <c:v>42362</c:v>
                </c:pt>
                <c:pt idx="491">
                  <c:v>42363</c:v>
                </c:pt>
                <c:pt idx="492">
                  <c:v>42364</c:v>
                </c:pt>
                <c:pt idx="493">
                  <c:v>42365</c:v>
                </c:pt>
                <c:pt idx="494">
                  <c:v>42366</c:v>
                </c:pt>
                <c:pt idx="495">
                  <c:v>42367</c:v>
                </c:pt>
                <c:pt idx="496">
                  <c:v>42368</c:v>
                </c:pt>
                <c:pt idx="497">
                  <c:v>42369</c:v>
                </c:pt>
                <c:pt idx="498">
                  <c:v>42370</c:v>
                </c:pt>
                <c:pt idx="499">
                  <c:v>42371</c:v>
                </c:pt>
                <c:pt idx="500">
                  <c:v>42372</c:v>
                </c:pt>
                <c:pt idx="501">
                  <c:v>42373</c:v>
                </c:pt>
                <c:pt idx="502">
                  <c:v>42374</c:v>
                </c:pt>
                <c:pt idx="503">
                  <c:v>42375</c:v>
                </c:pt>
                <c:pt idx="504">
                  <c:v>42376</c:v>
                </c:pt>
                <c:pt idx="505">
                  <c:v>42377</c:v>
                </c:pt>
                <c:pt idx="506">
                  <c:v>42378</c:v>
                </c:pt>
                <c:pt idx="507">
                  <c:v>42379</c:v>
                </c:pt>
                <c:pt idx="508">
                  <c:v>42380</c:v>
                </c:pt>
                <c:pt idx="509">
                  <c:v>42381</c:v>
                </c:pt>
                <c:pt idx="510">
                  <c:v>42382</c:v>
                </c:pt>
                <c:pt idx="511">
                  <c:v>42383</c:v>
                </c:pt>
                <c:pt idx="512">
                  <c:v>42384</c:v>
                </c:pt>
                <c:pt idx="513">
                  <c:v>42385</c:v>
                </c:pt>
                <c:pt idx="514">
                  <c:v>42386</c:v>
                </c:pt>
                <c:pt idx="515">
                  <c:v>42387</c:v>
                </c:pt>
                <c:pt idx="516">
                  <c:v>42388</c:v>
                </c:pt>
                <c:pt idx="517">
                  <c:v>42389</c:v>
                </c:pt>
                <c:pt idx="518">
                  <c:v>42390</c:v>
                </c:pt>
                <c:pt idx="519">
                  <c:v>42391</c:v>
                </c:pt>
                <c:pt idx="520">
                  <c:v>42392</c:v>
                </c:pt>
                <c:pt idx="521">
                  <c:v>42393</c:v>
                </c:pt>
                <c:pt idx="522">
                  <c:v>42394</c:v>
                </c:pt>
                <c:pt idx="523">
                  <c:v>42395</c:v>
                </c:pt>
                <c:pt idx="524">
                  <c:v>42396</c:v>
                </c:pt>
                <c:pt idx="525">
                  <c:v>42397</c:v>
                </c:pt>
                <c:pt idx="526">
                  <c:v>42398</c:v>
                </c:pt>
                <c:pt idx="527">
                  <c:v>42399</c:v>
                </c:pt>
                <c:pt idx="528">
                  <c:v>42400</c:v>
                </c:pt>
                <c:pt idx="529">
                  <c:v>42401</c:v>
                </c:pt>
                <c:pt idx="530">
                  <c:v>42402</c:v>
                </c:pt>
                <c:pt idx="531">
                  <c:v>42403</c:v>
                </c:pt>
                <c:pt idx="532">
                  <c:v>42404</c:v>
                </c:pt>
                <c:pt idx="533">
                  <c:v>42405</c:v>
                </c:pt>
                <c:pt idx="534">
                  <c:v>42406</c:v>
                </c:pt>
                <c:pt idx="535">
                  <c:v>42407</c:v>
                </c:pt>
                <c:pt idx="536">
                  <c:v>42408</c:v>
                </c:pt>
                <c:pt idx="537">
                  <c:v>42409</c:v>
                </c:pt>
                <c:pt idx="538">
                  <c:v>42410</c:v>
                </c:pt>
                <c:pt idx="539">
                  <c:v>42411</c:v>
                </c:pt>
                <c:pt idx="540">
                  <c:v>42412</c:v>
                </c:pt>
                <c:pt idx="541">
                  <c:v>42413</c:v>
                </c:pt>
                <c:pt idx="542">
                  <c:v>42414</c:v>
                </c:pt>
                <c:pt idx="543">
                  <c:v>42415</c:v>
                </c:pt>
                <c:pt idx="544">
                  <c:v>42416</c:v>
                </c:pt>
                <c:pt idx="545">
                  <c:v>42417</c:v>
                </c:pt>
                <c:pt idx="546">
                  <c:v>42418</c:v>
                </c:pt>
                <c:pt idx="547">
                  <c:v>42419</c:v>
                </c:pt>
                <c:pt idx="548">
                  <c:v>42420</c:v>
                </c:pt>
                <c:pt idx="549">
                  <c:v>42421</c:v>
                </c:pt>
                <c:pt idx="550">
                  <c:v>42422</c:v>
                </c:pt>
                <c:pt idx="551">
                  <c:v>42423</c:v>
                </c:pt>
                <c:pt idx="552">
                  <c:v>42424</c:v>
                </c:pt>
                <c:pt idx="553">
                  <c:v>42425</c:v>
                </c:pt>
                <c:pt idx="554">
                  <c:v>42426</c:v>
                </c:pt>
                <c:pt idx="555">
                  <c:v>42427</c:v>
                </c:pt>
                <c:pt idx="556">
                  <c:v>42428</c:v>
                </c:pt>
                <c:pt idx="557">
                  <c:v>42429</c:v>
                </c:pt>
                <c:pt idx="558">
                  <c:v>42430</c:v>
                </c:pt>
                <c:pt idx="559">
                  <c:v>42431</c:v>
                </c:pt>
                <c:pt idx="560">
                  <c:v>42432</c:v>
                </c:pt>
                <c:pt idx="561">
                  <c:v>42433</c:v>
                </c:pt>
                <c:pt idx="562">
                  <c:v>42434</c:v>
                </c:pt>
                <c:pt idx="563">
                  <c:v>42435</c:v>
                </c:pt>
                <c:pt idx="564">
                  <c:v>42436</c:v>
                </c:pt>
                <c:pt idx="565">
                  <c:v>42437</c:v>
                </c:pt>
                <c:pt idx="566">
                  <c:v>42438</c:v>
                </c:pt>
                <c:pt idx="567">
                  <c:v>42439</c:v>
                </c:pt>
                <c:pt idx="568">
                  <c:v>42440</c:v>
                </c:pt>
                <c:pt idx="569">
                  <c:v>42441</c:v>
                </c:pt>
                <c:pt idx="570">
                  <c:v>42442</c:v>
                </c:pt>
                <c:pt idx="571">
                  <c:v>42443</c:v>
                </c:pt>
                <c:pt idx="572">
                  <c:v>42444</c:v>
                </c:pt>
                <c:pt idx="573">
                  <c:v>42445</c:v>
                </c:pt>
                <c:pt idx="574">
                  <c:v>42446</c:v>
                </c:pt>
                <c:pt idx="575">
                  <c:v>42447</c:v>
                </c:pt>
                <c:pt idx="576">
                  <c:v>42448</c:v>
                </c:pt>
                <c:pt idx="577">
                  <c:v>42449</c:v>
                </c:pt>
                <c:pt idx="578">
                  <c:v>42450</c:v>
                </c:pt>
                <c:pt idx="579">
                  <c:v>42451</c:v>
                </c:pt>
                <c:pt idx="580">
                  <c:v>42452</c:v>
                </c:pt>
                <c:pt idx="581">
                  <c:v>42453</c:v>
                </c:pt>
                <c:pt idx="582">
                  <c:v>42454</c:v>
                </c:pt>
                <c:pt idx="583">
                  <c:v>42455</c:v>
                </c:pt>
                <c:pt idx="584">
                  <c:v>42456</c:v>
                </c:pt>
                <c:pt idx="585">
                  <c:v>42457</c:v>
                </c:pt>
                <c:pt idx="586">
                  <c:v>42458</c:v>
                </c:pt>
                <c:pt idx="587">
                  <c:v>42459</c:v>
                </c:pt>
                <c:pt idx="588">
                  <c:v>42460</c:v>
                </c:pt>
                <c:pt idx="589">
                  <c:v>42461</c:v>
                </c:pt>
                <c:pt idx="590">
                  <c:v>42462</c:v>
                </c:pt>
                <c:pt idx="591">
                  <c:v>42463</c:v>
                </c:pt>
                <c:pt idx="592">
                  <c:v>42464</c:v>
                </c:pt>
                <c:pt idx="593">
                  <c:v>42465</c:v>
                </c:pt>
                <c:pt idx="594">
                  <c:v>42466</c:v>
                </c:pt>
                <c:pt idx="595">
                  <c:v>42467</c:v>
                </c:pt>
                <c:pt idx="596">
                  <c:v>42468</c:v>
                </c:pt>
                <c:pt idx="597">
                  <c:v>42469</c:v>
                </c:pt>
                <c:pt idx="598">
                  <c:v>42470</c:v>
                </c:pt>
                <c:pt idx="599">
                  <c:v>42471</c:v>
                </c:pt>
                <c:pt idx="600">
                  <c:v>42472</c:v>
                </c:pt>
                <c:pt idx="601">
                  <c:v>42473</c:v>
                </c:pt>
                <c:pt idx="602">
                  <c:v>42474</c:v>
                </c:pt>
                <c:pt idx="603">
                  <c:v>42475</c:v>
                </c:pt>
                <c:pt idx="604">
                  <c:v>42476</c:v>
                </c:pt>
                <c:pt idx="605">
                  <c:v>42477</c:v>
                </c:pt>
                <c:pt idx="606">
                  <c:v>42478</c:v>
                </c:pt>
                <c:pt idx="607">
                  <c:v>42479</c:v>
                </c:pt>
                <c:pt idx="608">
                  <c:v>42480</c:v>
                </c:pt>
                <c:pt idx="609">
                  <c:v>42481</c:v>
                </c:pt>
                <c:pt idx="610">
                  <c:v>42482</c:v>
                </c:pt>
                <c:pt idx="611">
                  <c:v>42483</c:v>
                </c:pt>
                <c:pt idx="612">
                  <c:v>42484</c:v>
                </c:pt>
                <c:pt idx="613">
                  <c:v>42485</c:v>
                </c:pt>
                <c:pt idx="614">
                  <c:v>42486</c:v>
                </c:pt>
                <c:pt idx="615">
                  <c:v>42487</c:v>
                </c:pt>
                <c:pt idx="616">
                  <c:v>42488</c:v>
                </c:pt>
                <c:pt idx="617">
                  <c:v>42489</c:v>
                </c:pt>
                <c:pt idx="618">
                  <c:v>42490</c:v>
                </c:pt>
                <c:pt idx="619">
                  <c:v>42491</c:v>
                </c:pt>
                <c:pt idx="620">
                  <c:v>42492</c:v>
                </c:pt>
                <c:pt idx="621">
                  <c:v>42493</c:v>
                </c:pt>
                <c:pt idx="622">
                  <c:v>42494</c:v>
                </c:pt>
                <c:pt idx="623">
                  <c:v>42495</c:v>
                </c:pt>
                <c:pt idx="624">
                  <c:v>42496</c:v>
                </c:pt>
                <c:pt idx="625">
                  <c:v>42497</c:v>
                </c:pt>
                <c:pt idx="626">
                  <c:v>42498</c:v>
                </c:pt>
                <c:pt idx="627">
                  <c:v>42499</c:v>
                </c:pt>
                <c:pt idx="628">
                  <c:v>42500</c:v>
                </c:pt>
                <c:pt idx="629">
                  <c:v>42501</c:v>
                </c:pt>
                <c:pt idx="630">
                  <c:v>42502</c:v>
                </c:pt>
                <c:pt idx="631">
                  <c:v>42503</c:v>
                </c:pt>
                <c:pt idx="632">
                  <c:v>42504</c:v>
                </c:pt>
                <c:pt idx="633">
                  <c:v>42505</c:v>
                </c:pt>
                <c:pt idx="634">
                  <c:v>42506</c:v>
                </c:pt>
                <c:pt idx="635">
                  <c:v>42507</c:v>
                </c:pt>
                <c:pt idx="636">
                  <c:v>42508</c:v>
                </c:pt>
                <c:pt idx="637">
                  <c:v>42509</c:v>
                </c:pt>
                <c:pt idx="638">
                  <c:v>42510</c:v>
                </c:pt>
                <c:pt idx="639">
                  <c:v>42511</c:v>
                </c:pt>
                <c:pt idx="640">
                  <c:v>42512</c:v>
                </c:pt>
                <c:pt idx="641">
                  <c:v>42513</c:v>
                </c:pt>
                <c:pt idx="642">
                  <c:v>42514</c:v>
                </c:pt>
                <c:pt idx="643">
                  <c:v>42515</c:v>
                </c:pt>
                <c:pt idx="644">
                  <c:v>42516</c:v>
                </c:pt>
                <c:pt idx="645">
                  <c:v>42517</c:v>
                </c:pt>
                <c:pt idx="646">
                  <c:v>42518</c:v>
                </c:pt>
                <c:pt idx="647">
                  <c:v>42519</c:v>
                </c:pt>
                <c:pt idx="648">
                  <c:v>42520</c:v>
                </c:pt>
                <c:pt idx="649">
                  <c:v>42521</c:v>
                </c:pt>
                <c:pt idx="650">
                  <c:v>42522</c:v>
                </c:pt>
                <c:pt idx="651">
                  <c:v>42523</c:v>
                </c:pt>
                <c:pt idx="652">
                  <c:v>42524</c:v>
                </c:pt>
                <c:pt idx="653">
                  <c:v>42525</c:v>
                </c:pt>
                <c:pt idx="654">
                  <c:v>42526</c:v>
                </c:pt>
                <c:pt idx="655">
                  <c:v>42527</c:v>
                </c:pt>
                <c:pt idx="656">
                  <c:v>42528</c:v>
                </c:pt>
                <c:pt idx="657">
                  <c:v>42529</c:v>
                </c:pt>
                <c:pt idx="658">
                  <c:v>42530</c:v>
                </c:pt>
                <c:pt idx="659">
                  <c:v>42531</c:v>
                </c:pt>
                <c:pt idx="660">
                  <c:v>42532</c:v>
                </c:pt>
                <c:pt idx="661">
                  <c:v>42533</c:v>
                </c:pt>
                <c:pt idx="662">
                  <c:v>42534</c:v>
                </c:pt>
                <c:pt idx="663">
                  <c:v>42535</c:v>
                </c:pt>
                <c:pt idx="664">
                  <c:v>42536</c:v>
                </c:pt>
                <c:pt idx="665">
                  <c:v>42537</c:v>
                </c:pt>
                <c:pt idx="666">
                  <c:v>42538</c:v>
                </c:pt>
                <c:pt idx="667">
                  <c:v>42539</c:v>
                </c:pt>
                <c:pt idx="668">
                  <c:v>42540</c:v>
                </c:pt>
                <c:pt idx="669">
                  <c:v>42541</c:v>
                </c:pt>
                <c:pt idx="670">
                  <c:v>42542</c:v>
                </c:pt>
                <c:pt idx="671">
                  <c:v>42543</c:v>
                </c:pt>
                <c:pt idx="672">
                  <c:v>42544</c:v>
                </c:pt>
                <c:pt idx="673">
                  <c:v>42545</c:v>
                </c:pt>
                <c:pt idx="674">
                  <c:v>42546</c:v>
                </c:pt>
                <c:pt idx="675">
                  <c:v>42547</c:v>
                </c:pt>
                <c:pt idx="676">
                  <c:v>42548</c:v>
                </c:pt>
                <c:pt idx="677">
                  <c:v>42549</c:v>
                </c:pt>
                <c:pt idx="678">
                  <c:v>42550</c:v>
                </c:pt>
                <c:pt idx="679">
                  <c:v>42551</c:v>
                </c:pt>
                <c:pt idx="680">
                  <c:v>42552</c:v>
                </c:pt>
                <c:pt idx="681">
                  <c:v>42553</c:v>
                </c:pt>
                <c:pt idx="682">
                  <c:v>42554</c:v>
                </c:pt>
                <c:pt idx="683">
                  <c:v>42555</c:v>
                </c:pt>
                <c:pt idx="684">
                  <c:v>42556</c:v>
                </c:pt>
                <c:pt idx="685">
                  <c:v>42557</c:v>
                </c:pt>
                <c:pt idx="686">
                  <c:v>42558</c:v>
                </c:pt>
                <c:pt idx="687">
                  <c:v>42559</c:v>
                </c:pt>
                <c:pt idx="688">
                  <c:v>42560</c:v>
                </c:pt>
                <c:pt idx="689">
                  <c:v>42561</c:v>
                </c:pt>
                <c:pt idx="690">
                  <c:v>42562</c:v>
                </c:pt>
                <c:pt idx="691">
                  <c:v>42563</c:v>
                </c:pt>
                <c:pt idx="692">
                  <c:v>42564</c:v>
                </c:pt>
                <c:pt idx="693">
                  <c:v>42565</c:v>
                </c:pt>
                <c:pt idx="694">
                  <c:v>42566</c:v>
                </c:pt>
                <c:pt idx="695">
                  <c:v>42567</c:v>
                </c:pt>
                <c:pt idx="696">
                  <c:v>42568</c:v>
                </c:pt>
                <c:pt idx="697">
                  <c:v>42569</c:v>
                </c:pt>
                <c:pt idx="698">
                  <c:v>42570</c:v>
                </c:pt>
                <c:pt idx="699">
                  <c:v>42571</c:v>
                </c:pt>
                <c:pt idx="700">
                  <c:v>42572</c:v>
                </c:pt>
                <c:pt idx="701">
                  <c:v>42573</c:v>
                </c:pt>
                <c:pt idx="702">
                  <c:v>42574</c:v>
                </c:pt>
                <c:pt idx="703">
                  <c:v>42575</c:v>
                </c:pt>
                <c:pt idx="704">
                  <c:v>42576</c:v>
                </c:pt>
                <c:pt idx="705">
                  <c:v>42577</c:v>
                </c:pt>
                <c:pt idx="706">
                  <c:v>42578</c:v>
                </c:pt>
                <c:pt idx="707">
                  <c:v>42579</c:v>
                </c:pt>
                <c:pt idx="708">
                  <c:v>42580</c:v>
                </c:pt>
                <c:pt idx="709">
                  <c:v>42581</c:v>
                </c:pt>
                <c:pt idx="710">
                  <c:v>42582</c:v>
                </c:pt>
                <c:pt idx="711">
                  <c:v>42583</c:v>
                </c:pt>
                <c:pt idx="712">
                  <c:v>42584</c:v>
                </c:pt>
                <c:pt idx="713">
                  <c:v>42585</c:v>
                </c:pt>
                <c:pt idx="714">
                  <c:v>42586</c:v>
                </c:pt>
                <c:pt idx="715">
                  <c:v>42587</c:v>
                </c:pt>
                <c:pt idx="716">
                  <c:v>42588</c:v>
                </c:pt>
                <c:pt idx="717">
                  <c:v>42589</c:v>
                </c:pt>
                <c:pt idx="718">
                  <c:v>42590</c:v>
                </c:pt>
                <c:pt idx="719">
                  <c:v>42591</c:v>
                </c:pt>
                <c:pt idx="720">
                  <c:v>42592</c:v>
                </c:pt>
                <c:pt idx="721">
                  <c:v>42593</c:v>
                </c:pt>
                <c:pt idx="722">
                  <c:v>42594</c:v>
                </c:pt>
                <c:pt idx="723">
                  <c:v>42595</c:v>
                </c:pt>
                <c:pt idx="724">
                  <c:v>42596</c:v>
                </c:pt>
                <c:pt idx="725">
                  <c:v>42597</c:v>
                </c:pt>
                <c:pt idx="726">
                  <c:v>42598</c:v>
                </c:pt>
                <c:pt idx="727">
                  <c:v>42599</c:v>
                </c:pt>
                <c:pt idx="728">
                  <c:v>42600</c:v>
                </c:pt>
                <c:pt idx="729">
                  <c:v>42601</c:v>
                </c:pt>
                <c:pt idx="730">
                  <c:v>42602</c:v>
                </c:pt>
                <c:pt idx="731">
                  <c:v>42603</c:v>
                </c:pt>
                <c:pt idx="732">
                  <c:v>42604</c:v>
                </c:pt>
                <c:pt idx="733">
                  <c:v>42605</c:v>
                </c:pt>
                <c:pt idx="734">
                  <c:v>42606</c:v>
                </c:pt>
                <c:pt idx="735">
                  <c:v>42607</c:v>
                </c:pt>
                <c:pt idx="736">
                  <c:v>42608</c:v>
                </c:pt>
                <c:pt idx="737">
                  <c:v>42609</c:v>
                </c:pt>
                <c:pt idx="738">
                  <c:v>42610</c:v>
                </c:pt>
                <c:pt idx="739">
                  <c:v>42611</c:v>
                </c:pt>
                <c:pt idx="740">
                  <c:v>42612</c:v>
                </c:pt>
                <c:pt idx="741">
                  <c:v>42613</c:v>
                </c:pt>
                <c:pt idx="742">
                  <c:v>42614</c:v>
                </c:pt>
                <c:pt idx="743">
                  <c:v>42615</c:v>
                </c:pt>
                <c:pt idx="744">
                  <c:v>42616</c:v>
                </c:pt>
                <c:pt idx="745">
                  <c:v>42617</c:v>
                </c:pt>
                <c:pt idx="746">
                  <c:v>42618</c:v>
                </c:pt>
                <c:pt idx="747">
                  <c:v>42619</c:v>
                </c:pt>
                <c:pt idx="748">
                  <c:v>42620</c:v>
                </c:pt>
                <c:pt idx="749">
                  <c:v>42621</c:v>
                </c:pt>
                <c:pt idx="750">
                  <c:v>42622</c:v>
                </c:pt>
                <c:pt idx="751">
                  <c:v>42623</c:v>
                </c:pt>
                <c:pt idx="752">
                  <c:v>42624</c:v>
                </c:pt>
                <c:pt idx="753">
                  <c:v>42625</c:v>
                </c:pt>
                <c:pt idx="754">
                  <c:v>42626</c:v>
                </c:pt>
                <c:pt idx="755">
                  <c:v>42627</c:v>
                </c:pt>
                <c:pt idx="756">
                  <c:v>42628</c:v>
                </c:pt>
                <c:pt idx="757">
                  <c:v>42629</c:v>
                </c:pt>
                <c:pt idx="758">
                  <c:v>42630</c:v>
                </c:pt>
                <c:pt idx="759">
                  <c:v>42631</c:v>
                </c:pt>
                <c:pt idx="760">
                  <c:v>42632</c:v>
                </c:pt>
                <c:pt idx="761">
                  <c:v>42633</c:v>
                </c:pt>
                <c:pt idx="762">
                  <c:v>42634</c:v>
                </c:pt>
                <c:pt idx="763">
                  <c:v>42635</c:v>
                </c:pt>
                <c:pt idx="764">
                  <c:v>42636</c:v>
                </c:pt>
                <c:pt idx="765">
                  <c:v>42637</c:v>
                </c:pt>
                <c:pt idx="766">
                  <c:v>42638</c:v>
                </c:pt>
                <c:pt idx="767">
                  <c:v>42639</c:v>
                </c:pt>
                <c:pt idx="768">
                  <c:v>42640</c:v>
                </c:pt>
                <c:pt idx="769">
                  <c:v>42641</c:v>
                </c:pt>
                <c:pt idx="770">
                  <c:v>42642</c:v>
                </c:pt>
                <c:pt idx="771">
                  <c:v>42643</c:v>
                </c:pt>
                <c:pt idx="772">
                  <c:v>42644</c:v>
                </c:pt>
                <c:pt idx="773">
                  <c:v>42645</c:v>
                </c:pt>
                <c:pt idx="774">
                  <c:v>42646</c:v>
                </c:pt>
                <c:pt idx="775">
                  <c:v>42647</c:v>
                </c:pt>
                <c:pt idx="776">
                  <c:v>42648</c:v>
                </c:pt>
                <c:pt idx="777">
                  <c:v>42649</c:v>
                </c:pt>
                <c:pt idx="778">
                  <c:v>42650</c:v>
                </c:pt>
                <c:pt idx="779">
                  <c:v>42651</c:v>
                </c:pt>
                <c:pt idx="780">
                  <c:v>42652</c:v>
                </c:pt>
                <c:pt idx="781">
                  <c:v>42653</c:v>
                </c:pt>
                <c:pt idx="782">
                  <c:v>42654</c:v>
                </c:pt>
                <c:pt idx="783">
                  <c:v>42655</c:v>
                </c:pt>
                <c:pt idx="784">
                  <c:v>42656</c:v>
                </c:pt>
                <c:pt idx="785">
                  <c:v>42657</c:v>
                </c:pt>
                <c:pt idx="786">
                  <c:v>42658</c:v>
                </c:pt>
                <c:pt idx="787">
                  <c:v>42659</c:v>
                </c:pt>
                <c:pt idx="788">
                  <c:v>42660</c:v>
                </c:pt>
                <c:pt idx="789">
                  <c:v>42661</c:v>
                </c:pt>
                <c:pt idx="790">
                  <c:v>42662</c:v>
                </c:pt>
                <c:pt idx="791">
                  <c:v>42663</c:v>
                </c:pt>
                <c:pt idx="792">
                  <c:v>42664</c:v>
                </c:pt>
                <c:pt idx="793">
                  <c:v>42665</c:v>
                </c:pt>
                <c:pt idx="794">
                  <c:v>42666</c:v>
                </c:pt>
                <c:pt idx="795">
                  <c:v>42667</c:v>
                </c:pt>
                <c:pt idx="796">
                  <c:v>42668</c:v>
                </c:pt>
                <c:pt idx="797">
                  <c:v>42669</c:v>
                </c:pt>
                <c:pt idx="798">
                  <c:v>42670</c:v>
                </c:pt>
                <c:pt idx="799">
                  <c:v>42671</c:v>
                </c:pt>
                <c:pt idx="800">
                  <c:v>42672</c:v>
                </c:pt>
                <c:pt idx="801">
                  <c:v>42673</c:v>
                </c:pt>
                <c:pt idx="802">
                  <c:v>42674</c:v>
                </c:pt>
                <c:pt idx="803">
                  <c:v>42675</c:v>
                </c:pt>
                <c:pt idx="804">
                  <c:v>42676</c:v>
                </c:pt>
                <c:pt idx="805">
                  <c:v>42677</c:v>
                </c:pt>
                <c:pt idx="806">
                  <c:v>42678</c:v>
                </c:pt>
                <c:pt idx="807">
                  <c:v>42679</c:v>
                </c:pt>
                <c:pt idx="808">
                  <c:v>42680</c:v>
                </c:pt>
                <c:pt idx="809">
                  <c:v>42681</c:v>
                </c:pt>
                <c:pt idx="810">
                  <c:v>42682</c:v>
                </c:pt>
                <c:pt idx="811">
                  <c:v>42683</c:v>
                </c:pt>
                <c:pt idx="812">
                  <c:v>42684</c:v>
                </c:pt>
                <c:pt idx="813">
                  <c:v>42685</c:v>
                </c:pt>
                <c:pt idx="814">
                  <c:v>42686</c:v>
                </c:pt>
                <c:pt idx="815">
                  <c:v>42687</c:v>
                </c:pt>
                <c:pt idx="816">
                  <c:v>42688</c:v>
                </c:pt>
                <c:pt idx="817">
                  <c:v>42689</c:v>
                </c:pt>
                <c:pt idx="818">
                  <c:v>42690</c:v>
                </c:pt>
                <c:pt idx="819">
                  <c:v>42691</c:v>
                </c:pt>
                <c:pt idx="820">
                  <c:v>42692</c:v>
                </c:pt>
                <c:pt idx="821">
                  <c:v>42693</c:v>
                </c:pt>
                <c:pt idx="822">
                  <c:v>42694</c:v>
                </c:pt>
                <c:pt idx="823">
                  <c:v>42695</c:v>
                </c:pt>
                <c:pt idx="824">
                  <c:v>42696</c:v>
                </c:pt>
                <c:pt idx="825">
                  <c:v>42697</c:v>
                </c:pt>
                <c:pt idx="826">
                  <c:v>42698</c:v>
                </c:pt>
                <c:pt idx="827">
                  <c:v>42699</c:v>
                </c:pt>
                <c:pt idx="828">
                  <c:v>42700</c:v>
                </c:pt>
                <c:pt idx="829">
                  <c:v>42701</c:v>
                </c:pt>
                <c:pt idx="830">
                  <c:v>42702</c:v>
                </c:pt>
                <c:pt idx="831">
                  <c:v>42703</c:v>
                </c:pt>
                <c:pt idx="832">
                  <c:v>42704</c:v>
                </c:pt>
                <c:pt idx="833">
                  <c:v>42705</c:v>
                </c:pt>
                <c:pt idx="834">
                  <c:v>42706</c:v>
                </c:pt>
                <c:pt idx="835">
                  <c:v>42707</c:v>
                </c:pt>
                <c:pt idx="836">
                  <c:v>42708</c:v>
                </c:pt>
                <c:pt idx="837">
                  <c:v>42709</c:v>
                </c:pt>
                <c:pt idx="838">
                  <c:v>42710</c:v>
                </c:pt>
                <c:pt idx="839">
                  <c:v>42711</c:v>
                </c:pt>
                <c:pt idx="840">
                  <c:v>42712</c:v>
                </c:pt>
                <c:pt idx="841">
                  <c:v>42713</c:v>
                </c:pt>
                <c:pt idx="842">
                  <c:v>42714</c:v>
                </c:pt>
                <c:pt idx="843">
                  <c:v>42715</c:v>
                </c:pt>
                <c:pt idx="844">
                  <c:v>42716</c:v>
                </c:pt>
                <c:pt idx="845">
                  <c:v>42717</c:v>
                </c:pt>
                <c:pt idx="846">
                  <c:v>42718</c:v>
                </c:pt>
                <c:pt idx="847">
                  <c:v>42719</c:v>
                </c:pt>
                <c:pt idx="848">
                  <c:v>42720</c:v>
                </c:pt>
                <c:pt idx="849">
                  <c:v>42721</c:v>
                </c:pt>
                <c:pt idx="850">
                  <c:v>42722</c:v>
                </c:pt>
                <c:pt idx="851">
                  <c:v>42723</c:v>
                </c:pt>
                <c:pt idx="852">
                  <c:v>42724</c:v>
                </c:pt>
                <c:pt idx="853">
                  <c:v>42725</c:v>
                </c:pt>
                <c:pt idx="854">
                  <c:v>42726</c:v>
                </c:pt>
                <c:pt idx="855">
                  <c:v>42727</c:v>
                </c:pt>
                <c:pt idx="856">
                  <c:v>42728</c:v>
                </c:pt>
                <c:pt idx="857">
                  <c:v>42729</c:v>
                </c:pt>
                <c:pt idx="858">
                  <c:v>42730</c:v>
                </c:pt>
                <c:pt idx="859">
                  <c:v>42731</c:v>
                </c:pt>
                <c:pt idx="860">
                  <c:v>42732</c:v>
                </c:pt>
                <c:pt idx="861">
                  <c:v>42733</c:v>
                </c:pt>
                <c:pt idx="862">
                  <c:v>42734</c:v>
                </c:pt>
                <c:pt idx="863">
                  <c:v>42735</c:v>
                </c:pt>
                <c:pt idx="864">
                  <c:v>42736</c:v>
                </c:pt>
                <c:pt idx="865">
                  <c:v>42737</c:v>
                </c:pt>
                <c:pt idx="866">
                  <c:v>42738</c:v>
                </c:pt>
                <c:pt idx="867">
                  <c:v>42739</c:v>
                </c:pt>
                <c:pt idx="868">
                  <c:v>42740</c:v>
                </c:pt>
                <c:pt idx="869">
                  <c:v>42741</c:v>
                </c:pt>
                <c:pt idx="870">
                  <c:v>42742</c:v>
                </c:pt>
                <c:pt idx="871">
                  <c:v>42743</c:v>
                </c:pt>
                <c:pt idx="872">
                  <c:v>42744</c:v>
                </c:pt>
                <c:pt idx="873">
                  <c:v>42745</c:v>
                </c:pt>
                <c:pt idx="874">
                  <c:v>42746</c:v>
                </c:pt>
                <c:pt idx="875">
                  <c:v>42747</c:v>
                </c:pt>
                <c:pt idx="876">
                  <c:v>42748</c:v>
                </c:pt>
                <c:pt idx="877">
                  <c:v>42749</c:v>
                </c:pt>
                <c:pt idx="878">
                  <c:v>42750</c:v>
                </c:pt>
                <c:pt idx="879">
                  <c:v>42751</c:v>
                </c:pt>
                <c:pt idx="880">
                  <c:v>42752</c:v>
                </c:pt>
                <c:pt idx="881">
                  <c:v>42753</c:v>
                </c:pt>
                <c:pt idx="882">
                  <c:v>42754</c:v>
                </c:pt>
                <c:pt idx="883">
                  <c:v>42755</c:v>
                </c:pt>
                <c:pt idx="884">
                  <c:v>42756</c:v>
                </c:pt>
                <c:pt idx="885">
                  <c:v>42757</c:v>
                </c:pt>
                <c:pt idx="886">
                  <c:v>42758</c:v>
                </c:pt>
                <c:pt idx="887">
                  <c:v>42759</c:v>
                </c:pt>
                <c:pt idx="888">
                  <c:v>42760</c:v>
                </c:pt>
                <c:pt idx="889">
                  <c:v>42761</c:v>
                </c:pt>
                <c:pt idx="890">
                  <c:v>42762</c:v>
                </c:pt>
                <c:pt idx="891">
                  <c:v>42763</c:v>
                </c:pt>
                <c:pt idx="892">
                  <c:v>42764</c:v>
                </c:pt>
                <c:pt idx="893">
                  <c:v>42765</c:v>
                </c:pt>
                <c:pt idx="894">
                  <c:v>42766</c:v>
                </c:pt>
                <c:pt idx="895">
                  <c:v>42767</c:v>
                </c:pt>
                <c:pt idx="896">
                  <c:v>42768</c:v>
                </c:pt>
                <c:pt idx="897">
                  <c:v>42769</c:v>
                </c:pt>
                <c:pt idx="898">
                  <c:v>42770</c:v>
                </c:pt>
                <c:pt idx="899">
                  <c:v>42771</c:v>
                </c:pt>
                <c:pt idx="900">
                  <c:v>42772</c:v>
                </c:pt>
                <c:pt idx="901">
                  <c:v>42773</c:v>
                </c:pt>
                <c:pt idx="902">
                  <c:v>42774</c:v>
                </c:pt>
                <c:pt idx="903">
                  <c:v>42775</c:v>
                </c:pt>
                <c:pt idx="904">
                  <c:v>42776</c:v>
                </c:pt>
                <c:pt idx="905">
                  <c:v>42777</c:v>
                </c:pt>
                <c:pt idx="906">
                  <c:v>42778</c:v>
                </c:pt>
                <c:pt idx="907">
                  <c:v>42779</c:v>
                </c:pt>
                <c:pt idx="908">
                  <c:v>42780</c:v>
                </c:pt>
                <c:pt idx="909">
                  <c:v>42781</c:v>
                </c:pt>
                <c:pt idx="910">
                  <c:v>42782</c:v>
                </c:pt>
                <c:pt idx="911">
                  <c:v>42783</c:v>
                </c:pt>
                <c:pt idx="912">
                  <c:v>42784</c:v>
                </c:pt>
                <c:pt idx="913">
                  <c:v>42785</c:v>
                </c:pt>
                <c:pt idx="914">
                  <c:v>42786</c:v>
                </c:pt>
                <c:pt idx="915">
                  <c:v>42787</c:v>
                </c:pt>
                <c:pt idx="916">
                  <c:v>42788</c:v>
                </c:pt>
                <c:pt idx="917">
                  <c:v>42789</c:v>
                </c:pt>
                <c:pt idx="918">
                  <c:v>42790</c:v>
                </c:pt>
                <c:pt idx="919">
                  <c:v>42791</c:v>
                </c:pt>
                <c:pt idx="920">
                  <c:v>42792</c:v>
                </c:pt>
                <c:pt idx="921">
                  <c:v>42793</c:v>
                </c:pt>
                <c:pt idx="922">
                  <c:v>42794</c:v>
                </c:pt>
                <c:pt idx="923">
                  <c:v>42795</c:v>
                </c:pt>
                <c:pt idx="924">
                  <c:v>42796</c:v>
                </c:pt>
                <c:pt idx="925">
                  <c:v>42797</c:v>
                </c:pt>
                <c:pt idx="926">
                  <c:v>42798</c:v>
                </c:pt>
                <c:pt idx="927">
                  <c:v>42799</c:v>
                </c:pt>
                <c:pt idx="928">
                  <c:v>42800</c:v>
                </c:pt>
                <c:pt idx="929">
                  <c:v>42801</c:v>
                </c:pt>
                <c:pt idx="930">
                  <c:v>42802</c:v>
                </c:pt>
                <c:pt idx="931">
                  <c:v>42803</c:v>
                </c:pt>
                <c:pt idx="932">
                  <c:v>42804</c:v>
                </c:pt>
                <c:pt idx="933">
                  <c:v>42805</c:v>
                </c:pt>
                <c:pt idx="934">
                  <c:v>42806</c:v>
                </c:pt>
                <c:pt idx="935">
                  <c:v>42807</c:v>
                </c:pt>
                <c:pt idx="936">
                  <c:v>42808</c:v>
                </c:pt>
                <c:pt idx="937">
                  <c:v>42809</c:v>
                </c:pt>
                <c:pt idx="938">
                  <c:v>42810</c:v>
                </c:pt>
                <c:pt idx="939">
                  <c:v>42811</c:v>
                </c:pt>
                <c:pt idx="940">
                  <c:v>42812</c:v>
                </c:pt>
                <c:pt idx="941">
                  <c:v>42813</c:v>
                </c:pt>
                <c:pt idx="942">
                  <c:v>42814</c:v>
                </c:pt>
                <c:pt idx="943">
                  <c:v>42815</c:v>
                </c:pt>
                <c:pt idx="944">
                  <c:v>42816</c:v>
                </c:pt>
                <c:pt idx="945">
                  <c:v>42817</c:v>
                </c:pt>
                <c:pt idx="946">
                  <c:v>42818</c:v>
                </c:pt>
                <c:pt idx="947">
                  <c:v>42819</c:v>
                </c:pt>
                <c:pt idx="948">
                  <c:v>42820</c:v>
                </c:pt>
                <c:pt idx="949">
                  <c:v>42821</c:v>
                </c:pt>
                <c:pt idx="950">
                  <c:v>42822</c:v>
                </c:pt>
                <c:pt idx="951">
                  <c:v>42823</c:v>
                </c:pt>
                <c:pt idx="952">
                  <c:v>42824</c:v>
                </c:pt>
                <c:pt idx="953">
                  <c:v>42825</c:v>
                </c:pt>
                <c:pt idx="954">
                  <c:v>42826</c:v>
                </c:pt>
                <c:pt idx="955">
                  <c:v>42827</c:v>
                </c:pt>
                <c:pt idx="956">
                  <c:v>42828</c:v>
                </c:pt>
                <c:pt idx="957">
                  <c:v>42829</c:v>
                </c:pt>
                <c:pt idx="958">
                  <c:v>42830</c:v>
                </c:pt>
                <c:pt idx="959">
                  <c:v>42831</c:v>
                </c:pt>
                <c:pt idx="960">
                  <c:v>42832</c:v>
                </c:pt>
                <c:pt idx="961">
                  <c:v>42833</c:v>
                </c:pt>
                <c:pt idx="962">
                  <c:v>42834</c:v>
                </c:pt>
                <c:pt idx="963">
                  <c:v>42835</c:v>
                </c:pt>
                <c:pt idx="964">
                  <c:v>42836</c:v>
                </c:pt>
                <c:pt idx="965">
                  <c:v>42837</c:v>
                </c:pt>
                <c:pt idx="966">
                  <c:v>42838</c:v>
                </c:pt>
                <c:pt idx="967">
                  <c:v>42839</c:v>
                </c:pt>
                <c:pt idx="968">
                  <c:v>42840</c:v>
                </c:pt>
                <c:pt idx="969">
                  <c:v>42841</c:v>
                </c:pt>
                <c:pt idx="970">
                  <c:v>42842</c:v>
                </c:pt>
                <c:pt idx="971">
                  <c:v>42843</c:v>
                </c:pt>
                <c:pt idx="972">
                  <c:v>42844</c:v>
                </c:pt>
                <c:pt idx="973">
                  <c:v>42845</c:v>
                </c:pt>
                <c:pt idx="974">
                  <c:v>42846</c:v>
                </c:pt>
                <c:pt idx="975">
                  <c:v>42847</c:v>
                </c:pt>
                <c:pt idx="976">
                  <c:v>42848</c:v>
                </c:pt>
                <c:pt idx="977">
                  <c:v>42849</c:v>
                </c:pt>
                <c:pt idx="978">
                  <c:v>42850</c:v>
                </c:pt>
                <c:pt idx="979">
                  <c:v>42851</c:v>
                </c:pt>
                <c:pt idx="980">
                  <c:v>42852</c:v>
                </c:pt>
                <c:pt idx="981">
                  <c:v>42853</c:v>
                </c:pt>
                <c:pt idx="982">
                  <c:v>42854</c:v>
                </c:pt>
                <c:pt idx="983">
                  <c:v>42855</c:v>
                </c:pt>
                <c:pt idx="984">
                  <c:v>42856</c:v>
                </c:pt>
                <c:pt idx="985">
                  <c:v>42857</c:v>
                </c:pt>
                <c:pt idx="986">
                  <c:v>42858</c:v>
                </c:pt>
                <c:pt idx="987">
                  <c:v>42859</c:v>
                </c:pt>
                <c:pt idx="988">
                  <c:v>42860</c:v>
                </c:pt>
                <c:pt idx="989">
                  <c:v>42861</c:v>
                </c:pt>
                <c:pt idx="990">
                  <c:v>42862</c:v>
                </c:pt>
                <c:pt idx="991">
                  <c:v>42863</c:v>
                </c:pt>
                <c:pt idx="992">
                  <c:v>42864</c:v>
                </c:pt>
                <c:pt idx="993">
                  <c:v>42865</c:v>
                </c:pt>
                <c:pt idx="994">
                  <c:v>42866</c:v>
                </c:pt>
                <c:pt idx="995">
                  <c:v>42867</c:v>
                </c:pt>
                <c:pt idx="996">
                  <c:v>42868</c:v>
                </c:pt>
                <c:pt idx="997">
                  <c:v>42869</c:v>
                </c:pt>
                <c:pt idx="998">
                  <c:v>42870</c:v>
                </c:pt>
                <c:pt idx="999">
                  <c:v>42871</c:v>
                </c:pt>
                <c:pt idx="1000">
                  <c:v>42872</c:v>
                </c:pt>
                <c:pt idx="1001">
                  <c:v>42873</c:v>
                </c:pt>
                <c:pt idx="1002">
                  <c:v>42874</c:v>
                </c:pt>
                <c:pt idx="1003">
                  <c:v>42875</c:v>
                </c:pt>
                <c:pt idx="1004">
                  <c:v>42876</c:v>
                </c:pt>
                <c:pt idx="1005">
                  <c:v>42877</c:v>
                </c:pt>
                <c:pt idx="1006">
                  <c:v>42878</c:v>
                </c:pt>
                <c:pt idx="1007">
                  <c:v>42879</c:v>
                </c:pt>
                <c:pt idx="1008">
                  <c:v>42880</c:v>
                </c:pt>
                <c:pt idx="1009">
                  <c:v>42881</c:v>
                </c:pt>
                <c:pt idx="1010">
                  <c:v>42882</c:v>
                </c:pt>
                <c:pt idx="1011">
                  <c:v>42883</c:v>
                </c:pt>
                <c:pt idx="1012">
                  <c:v>42884</c:v>
                </c:pt>
                <c:pt idx="1013">
                  <c:v>42885</c:v>
                </c:pt>
                <c:pt idx="1014">
                  <c:v>42886</c:v>
                </c:pt>
                <c:pt idx="1015">
                  <c:v>42887</c:v>
                </c:pt>
                <c:pt idx="1016">
                  <c:v>42888</c:v>
                </c:pt>
                <c:pt idx="1017">
                  <c:v>42889</c:v>
                </c:pt>
                <c:pt idx="1018">
                  <c:v>42890</c:v>
                </c:pt>
                <c:pt idx="1019">
                  <c:v>42891</c:v>
                </c:pt>
                <c:pt idx="1020">
                  <c:v>42892</c:v>
                </c:pt>
                <c:pt idx="1021">
                  <c:v>42893</c:v>
                </c:pt>
                <c:pt idx="1022">
                  <c:v>42894</c:v>
                </c:pt>
                <c:pt idx="1023">
                  <c:v>42895</c:v>
                </c:pt>
                <c:pt idx="1024">
                  <c:v>42896</c:v>
                </c:pt>
                <c:pt idx="1025">
                  <c:v>42897</c:v>
                </c:pt>
                <c:pt idx="1026">
                  <c:v>42898</c:v>
                </c:pt>
                <c:pt idx="1027">
                  <c:v>42899</c:v>
                </c:pt>
                <c:pt idx="1028">
                  <c:v>42900</c:v>
                </c:pt>
                <c:pt idx="1029">
                  <c:v>42901</c:v>
                </c:pt>
                <c:pt idx="1030">
                  <c:v>42902</c:v>
                </c:pt>
                <c:pt idx="1031">
                  <c:v>42903</c:v>
                </c:pt>
                <c:pt idx="1032">
                  <c:v>42904</c:v>
                </c:pt>
                <c:pt idx="1033">
                  <c:v>42905</c:v>
                </c:pt>
                <c:pt idx="1034">
                  <c:v>42906</c:v>
                </c:pt>
                <c:pt idx="1035">
                  <c:v>42907</c:v>
                </c:pt>
                <c:pt idx="1036">
                  <c:v>42908</c:v>
                </c:pt>
                <c:pt idx="1037">
                  <c:v>42909</c:v>
                </c:pt>
                <c:pt idx="1038">
                  <c:v>42910</c:v>
                </c:pt>
                <c:pt idx="1039">
                  <c:v>42911</c:v>
                </c:pt>
                <c:pt idx="1040">
                  <c:v>42912</c:v>
                </c:pt>
                <c:pt idx="1041">
                  <c:v>42913</c:v>
                </c:pt>
                <c:pt idx="1042">
                  <c:v>42914</c:v>
                </c:pt>
                <c:pt idx="1043">
                  <c:v>42915</c:v>
                </c:pt>
                <c:pt idx="1044">
                  <c:v>42916</c:v>
                </c:pt>
                <c:pt idx="1045">
                  <c:v>42917</c:v>
                </c:pt>
                <c:pt idx="1046">
                  <c:v>42918</c:v>
                </c:pt>
                <c:pt idx="1047">
                  <c:v>42919</c:v>
                </c:pt>
                <c:pt idx="1048">
                  <c:v>42920</c:v>
                </c:pt>
                <c:pt idx="1049">
                  <c:v>42921</c:v>
                </c:pt>
                <c:pt idx="1050">
                  <c:v>42922</c:v>
                </c:pt>
                <c:pt idx="1051">
                  <c:v>42923</c:v>
                </c:pt>
                <c:pt idx="1052">
                  <c:v>42924</c:v>
                </c:pt>
                <c:pt idx="1053">
                  <c:v>42925</c:v>
                </c:pt>
                <c:pt idx="1054">
                  <c:v>42926</c:v>
                </c:pt>
                <c:pt idx="1055">
                  <c:v>42927</c:v>
                </c:pt>
                <c:pt idx="1056">
                  <c:v>42928</c:v>
                </c:pt>
                <c:pt idx="1057">
                  <c:v>42929</c:v>
                </c:pt>
                <c:pt idx="1058">
                  <c:v>42930</c:v>
                </c:pt>
                <c:pt idx="1059">
                  <c:v>42931</c:v>
                </c:pt>
                <c:pt idx="1060">
                  <c:v>42932</c:v>
                </c:pt>
                <c:pt idx="1061">
                  <c:v>42933</c:v>
                </c:pt>
                <c:pt idx="1062">
                  <c:v>42934</c:v>
                </c:pt>
                <c:pt idx="1063">
                  <c:v>42935</c:v>
                </c:pt>
                <c:pt idx="1064">
                  <c:v>42936</c:v>
                </c:pt>
                <c:pt idx="1065">
                  <c:v>42937</c:v>
                </c:pt>
                <c:pt idx="1066">
                  <c:v>42938</c:v>
                </c:pt>
                <c:pt idx="1067">
                  <c:v>42939</c:v>
                </c:pt>
                <c:pt idx="1068">
                  <c:v>42940</c:v>
                </c:pt>
                <c:pt idx="1069">
                  <c:v>42941</c:v>
                </c:pt>
                <c:pt idx="1070">
                  <c:v>42942</c:v>
                </c:pt>
                <c:pt idx="1071">
                  <c:v>42943</c:v>
                </c:pt>
                <c:pt idx="1072">
                  <c:v>42944</c:v>
                </c:pt>
                <c:pt idx="1073">
                  <c:v>42945</c:v>
                </c:pt>
                <c:pt idx="1074">
                  <c:v>42946</c:v>
                </c:pt>
                <c:pt idx="1075">
                  <c:v>42947</c:v>
                </c:pt>
                <c:pt idx="1076">
                  <c:v>42948</c:v>
                </c:pt>
                <c:pt idx="1077">
                  <c:v>42949</c:v>
                </c:pt>
                <c:pt idx="1078">
                  <c:v>42950</c:v>
                </c:pt>
                <c:pt idx="1079">
                  <c:v>42951</c:v>
                </c:pt>
                <c:pt idx="1080">
                  <c:v>42952</c:v>
                </c:pt>
                <c:pt idx="1081">
                  <c:v>42953</c:v>
                </c:pt>
                <c:pt idx="1082">
                  <c:v>42954</c:v>
                </c:pt>
                <c:pt idx="1083">
                  <c:v>42955</c:v>
                </c:pt>
                <c:pt idx="1084">
                  <c:v>42956</c:v>
                </c:pt>
                <c:pt idx="1085">
                  <c:v>42957</c:v>
                </c:pt>
                <c:pt idx="1086">
                  <c:v>42958</c:v>
                </c:pt>
                <c:pt idx="1087">
                  <c:v>42959</c:v>
                </c:pt>
                <c:pt idx="1088">
                  <c:v>42960</c:v>
                </c:pt>
                <c:pt idx="1089">
                  <c:v>42961</c:v>
                </c:pt>
                <c:pt idx="1090">
                  <c:v>42962</c:v>
                </c:pt>
                <c:pt idx="1091">
                  <c:v>42963</c:v>
                </c:pt>
                <c:pt idx="1092">
                  <c:v>42964</c:v>
                </c:pt>
                <c:pt idx="1093">
                  <c:v>42965</c:v>
                </c:pt>
                <c:pt idx="1094">
                  <c:v>42966</c:v>
                </c:pt>
                <c:pt idx="1095">
                  <c:v>42967</c:v>
                </c:pt>
                <c:pt idx="1096">
                  <c:v>42968</c:v>
                </c:pt>
                <c:pt idx="1097">
                  <c:v>42969</c:v>
                </c:pt>
                <c:pt idx="1098">
                  <c:v>42970</c:v>
                </c:pt>
                <c:pt idx="1099">
                  <c:v>42971</c:v>
                </c:pt>
                <c:pt idx="1100">
                  <c:v>42972</c:v>
                </c:pt>
                <c:pt idx="1101">
                  <c:v>42973</c:v>
                </c:pt>
                <c:pt idx="1102">
                  <c:v>42974</c:v>
                </c:pt>
                <c:pt idx="1103">
                  <c:v>42975</c:v>
                </c:pt>
                <c:pt idx="1104">
                  <c:v>42976</c:v>
                </c:pt>
                <c:pt idx="1105">
                  <c:v>42977</c:v>
                </c:pt>
                <c:pt idx="1106">
                  <c:v>42978</c:v>
                </c:pt>
                <c:pt idx="1107">
                  <c:v>42979</c:v>
                </c:pt>
                <c:pt idx="1108">
                  <c:v>42980</c:v>
                </c:pt>
                <c:pt idx="1109">
                  <c:v>42981</c:v>
                </c:pt>
                <c:pt idx="1110">
                  <c:v>42982</c:v>
                </c:pt>
                <c:pt idx="1111">
                  <c:v>42983</c:v>
                </c:pt>
                <c:pt idx="1112">
                  <c:v>42984</c:v>
                </c:pt>
                <c:pt idx="1113">
                  <c:v>42985</c:v>
                </c:pt>
                <c:pt idx="1114">
                  <c:v>42986</c:v>
                </c:pt>
                <c:pt idx="1115">
                  <c:v>42987</c:v>
                </c:pt>
                <c:pt idx="1116">
                  <c:v>42988</c:v>
                </c:pt>
                <c:pt idx="1117">
                  <c:v>42989</c:v>
                </c:pt>
                <c:pt idx="1118">
                  <c:v>42990</c:v>
                </c:pt>
                <c:pt idx="1119">
                  <c:v>42991</c:v>
                </c:pt>
                <c:pt idx="1120">
                  <c:v>42992</c:v>
                </c:pt>
                <c:pt idx="1121">
                  <c:v>42993</c:v>
                </c:pt>
                <c:pt idx="1122">
                  <c:v>42994</c:v>
                </c:pt>
                <c:pt idx="1123">
                  <c:v>42995</c:v>
                </c:pt>
                <c:pt idx="1124">
                  <c:v>42996</c:v>
                </c:pt>
                <c:pt idx="1125">
                  <c:v>42997</c:v>
                </c:pt>
                <c:pt idx="1126">
                  <c:v>42998</c:v>
                </c:pt>
                <c:pt idx="1127">
                  <c:v>42999</c:v>
                </c:pt>
                <c:pt idx="1128">
                  <c:v>43000</c:v>
                </c:pt>
                <c:pt idx="1129">
                  <c:v>43001</c:v>
                </c:pt>
                <c:pt idx="1130">
                  <c:v>43002</c:v>
                </c:pt>
                <c:pt idx="1131">
                  <c:v>43003</c:v>
                </c:pt>
                <c:pt idx="1132">
                  <c:v>43004</c:v>
                </c:pt>
                <c:pt idx="1133">
                  <c:v>43005</c:v>
                </c:pt>
                <c:pt idx="1134">
                  <c:v>43006</c:v>
                </c:pt>
                <c:pt idx="1135">
                  <c:v>43007</c:v>
                </c:pt>
                <c:pt idx="1136">
                  <c:v>43008</c:v>
                </c:pt>
                <c:pt idx="1137">
                  <c:v>43009</c:v>
                </c:pt>
                <c:pt idx="1138">
                  <c:v>43010</c:v>
                </c:pt>
                <c:pt idx="1139">
                  <c:v>43011</c:v>
                </c:pt>
                <c:pt idx="1140">
                  <c:v>43012</c:v>
                </c:pt>
                <c:pt idx="1141">
                  <c:v>43013</c:v>
                </c:pt>
                <c:pt idx="1142">
                  <c:v>43014</c:v>
                </c:pt>
                <c:pt idx="1143">
                  <c:v>43015</c:v>
                </c:pt>
                <c:pt idx="1144">
                  <c:v>43016</c:v>
                </c:pt>
                <c:pt idx="1145">
                  <c:v>43017</c:v>
                </c:pt>
                <c:pt idx="1146">
                  <c:v>43018</c:v>
                </c:pt>
                <c:pt idx="1147">
                  <c:v>43019</c:v>
                </c:pt>
                <c:pt idx="1148">
                  <c:v>43020</c:v>
                </c:pt>
                <c:pt idx="1149">
                  <c:v>43021</c:v>
                </c:pt>
                <c:pt idx="1150">
                  <c:v>43022</c:v>
                </c:pt>
                <c:pt idx="1151">
                  <c:v>43023</c:v>
                </c:pt>
                <c:pt idx="1152">
                  <c:v>43024</c:v>
                </c:pt>
                <c:pt idx="1153">
                  <c:v>43025</c:v>
                </c:pt>
                <c:pt idx="1154">
                  <c:v>43026</c:v>
                </c:pt>
                <c:pt idx="1155">
                  <c:v>43027</c:v>
                </c:pt>
                <c:pt idx="1156">
                  <c:v>43028</c:v>
                </c:pt>
                <c:pt idx="1157">
                  <c:v>43029</c:v>
                </c:pt>
                <c:pt idx="1158">
                  <c:v>43030</c:v>
                </c:pt>
                <c:pt idx="1159">
                  <c:v>43031</c:v>
                </c:pt>
                <c:pt idx="1160">
                  <c:v>43032</c:v>
                </c:pt>
                <c:pt idx="1161">
                  <c:v>43033</c:v>
                </c:pt>
                <c:pt idx="1162">
                  <c:v>43034</c:v>
                </c:pt>
                <c:pt idx="1163">
                  <c:v>43035</c:v>
                </c:pt>
                <c:pt idx="1164">
                  <c:v>43036</c:v>
                </c:pt>
                <c:pt idx="1165">
                  <c:v>43037</c:v>
                </c:pt>
                <c:pt idx="1166">
                  <c:v>43038</c:v>
                </c:pt>
                <c:pt idx="1167">
                  <c:v>43039</c:v>
                </c:pt>
                <c:pt idx="1168">
                  <c:v>43040</c:v>
                </c:pt>
                <c:pt idx="1169">
                  <c:v>43041</c:v>
                </c:pt>
                <c:pt idx="1170">
                  <c:v>43042</c:v>
                </c:pt>
                <c:pt idx="1171">
                  <c:v>43043</c:v>
                </c:pt>
                <c:pt idx="1172">
                  <c:v>43044</c:v>
                </c:pt>
                <c:pt idx="1173">
                  <c:v>43045</c:v>
                </c:pt>
                <c:pt idx="1174">
                  <c:v>43046</c:v>
                </c:pt>
                <c:pt idx="1175">
                  <c:v>43047</c:v>
                </c:pt>
                <c:pt idx="1176">
                  <c:v>43048</c:v>
                </c:pt>
                <c:pt idx="1177">
                  <c:v>43049</c:v>
                </c:pt>
                <c:pt idx="1178">
                  <c:v>43050</c:v>
                </c:pt>
                <c:pt idx="1179">
                  <c:v>43051</c:v>
                </c:pt>
                <c:pt idx="1180">
                  <c:v>43052</c:v>
                </c:pt>
                <c:pt idx="1181">
                  <c:v>43053</c:v>
                </c:pt>
                <c:pt idx="1182">
                  <c:v>43054</c:v>
                </c:pt>
                <c:pt idx="1183">
                  <c:v>43055</c:v>
                </c:pt>
                <c:pt idx="1184">
                  <c:v>43056</c:v>
                </c:pt>
                <c:pt idx="1185">
                  <c:v>43057</c:v>
                </c:pt>
                <c:pt idx="1186">
                  <c:v>43058</c:v>
                </c:pt>
                <c:pt idx="1187">
                  <c:v>43059</c:v>
                </c:pt>
                <c:pt idx="1188">
                  <c:v>43060</c:v>
                </c:pt>
                <c:pt idx="1189">
                  <c:v>43061</c:v>
                </c:pt>
                <c:pt idx="1190">
                  <c:v>43062</c:v>
                </c:pt>
                <c:pt idx="1191">
                  <c:v>43063</c:v>
                </c:pt>
                <c:pt idx="1192">
                  <c:v>43064</c:v>
                </c:pt>
                <c:pt idx="1193">
                  <c:v>43065</c:v>
                </c:pt>
                <c:pt idx="1194">
                  <c:v>43066</c:v>
                </c:pt>
                <c:pt idx="1195">
                  <c:v>43067</c:v>
                </c:pt>
                <c:pt idx="1196">
                  <c:v>43068</c:v>
                </c:pt>
                <c:pt idx="1197">
                  <c:v>43069</c:v>
                </c:pt>
                <c:pt idx="1198">
                  <c:v>43070</c:v>
                </c:pt>
                <c:pt idx="1199">
                  <c:v>43071</c:v>
                </c:pt>
                <c:pt idx="1200">
                  <c:v>43072</c:v>
                </c:pt>
                <c:pt idx="1201">
                  <c:v>43073</c:v>
                </c:pt>
                <c:pt idx="1202">
                  <c:v>43074</c:v>
                </c:pt>
                <c:pt idx="1203">
                  <c:v>43075</c:v>
                </c:pt>
                <c:pt idx="1204">
                  <c:v>43076</c:v>
                </c:pt>
                <c:pt idx="1205">
                  <c:v>43077</c:v>
                </c:pt>
                <c:pt idx="1206">
                  <c:v>43078</c:v>
                </c:pt>
                <c:pt idx="1207">
                  <c:v>43079</c:v>
                </c:pt>
                <c:pt idx="1208">
                  <c:v>43080</c:v>
                </c:pt>
                <c:pt idx="1209">
                  <c:v>43081</c:v>
                </c:pt>
                <c:pt idx="1210">
                  <c:v>43082</c:v>
                </c:pt>
                <c:pt idx="1211">
                  <c:v>43083</c:v>
                </c:pt>
                <c:pt idx="1212">
                  <c:v>43084</c:v>
                </c:pt>
                <c:pt idx="1213">
                  <c:v>43085</c:v>
                </c:pt>
                <c:pt idx="1214">
                  <c:v>43086</c:v>
                </c:pt>
                <c:pt idx="1215">
                  <c:v>43087</c:v>
                </c:pt>
                <c:pt idx="1216">
                  <c:v>43088</c:v>
                </c:pt>
                <c:pt idx="1217">
                  <c:v>43089</c:v>
                </c:pt>
                <c:pt idx="1218">
                  <c:v>43090</c:v>
                </c:pt>
                <c:pt idx="1219">
                  <c:v>43091</c:v>
                </c:pt>
                <c:pt idx="1220">
                  <c:v>43092</c:v>
                </c:pt>
                <c:pt idx="1221">
                  <c:v>43093</c:v>
                </c:pt>
                <c:pt idx="1222">
                  <c:v>43094</c:v>
                </c:pt>
                <c:pt idx="1223">
                  <c:v>43095</c:v>
                </c:pt>
                <c:pt idx="1224">
                  <c:v>43096</c:v>
                </c:pt>
                <c:pt idx="1225">
                  <c:v>43097</c:v>
                </c:pt>
                <c:pt idx="1226">
                  <c:v>43098</c:v>
                </c:pt>
                <c:pt idx="1227">
                  <c:v>43099</c:v>
                </c:pt>
                <c:pt idx="1228">
                  <c:v>43100</c:v>
                </c:pt>
                <c:pt idx="1229">
                  <c:v>43101</c:v>
                </c:pt>
                <c:pt idx="1230">
                  <c:v>43102</c:v>
                </c:pt>
                <c:pt idx="1231">
                  <c:v>43103</c:v>
                </c:pt>
                <c:pt idx="1232">
                  <c:v>43104</c:v>
                </c:pt>
                <c:pt idx="1233">
                  <c:v>43105</c:v>
                </c:pt>
                <c:pt idx="1234">
                  <c:v>43106</c:v>
                </c:pt>
                <c:pt idx="1235">
                  <c:v>43107</c:v>
                </c:pt>
                <c:pt idx="1236">
                  <c:v>43108</c:v>
                </c:pt>
                <c:pt idx="1237">
                  <c:v>43109</c:v>
                </c:pt>
                <c:pt idx="1238">
                  <c:v>43110</c:v>
                </c:pt>
                <c:pt idx="1239">
                  <c:v>43111</c:v>
                </c:pt>
                <c:pt idx="1240">
                  <c:v>43112</c:v>
                </c:pt>
                <c:pt idx="1241">
                  <c:v>43113</c:v>
                </c:pt>
                <c:pt idx="1242">
                  <c:v>43114</c:v>
                </c:pt>
                <c:pt idx="1243">
                  <c:v>43115</c:v>
                </c:pt>
                <c:pt idx="1244">
                  <c:v>43116</c:v>
                </c:pt>
                <c:pt idx="1245">
                  <c:v>43117</c:v>
                </c:pt>
                <c:pt idx="1246">
                  <c:v>43118</c:v>
                </c:pt>
                <c:pt idx="1247">
                  <c:v>43119</c:v>
                </c:pt>
                <c:pt idx="1248">
                  <c:v>43120</c:v>
                </c:pt>
                <c:pt idx="1249">
                  <c:v>43121</c:v>
                </c:pt>
                <c:pt idx="1250">
                  <c:v>43122</c:v>
                </c:pt>
                <c:pt idx="1251">
                  <c:v>43123</c:v>
                </c:pt>
                <c:pt idx="1252">
                  <c:v>43124</c:v>
                </c:pt>
                <c:pt idx="1253">
                  <c:v>43125</c:v>
                </c:pt>
                <c:pt idx="1254">
                  <c:v>43126</c:v>
                </c:pt>
                <c:pt idx="1255">
                  <c:v>43127</c:v>
                </c:pt>
                <c:pt idx="1256">
                  <c:v>43128</c:v>
                </c:pt>
                <c:pt idx="1257">
                  <c:v>43129</c:v>
                </c:pt>
                <c:pt idx="1258">
                  <c:v>43130</c:v>
                </c:pt>
                <c:pt idx="1259">
                  <c:v>43131</c:v>
                </c:pt>
                <c:pt idx="1260">
                  <c:v>43132</c:v>
                </c:pt>
                <c:pt idx="1261">
                  <c:v>43133</c:v>
                </c:pt>
                <c:pt idx="1262">
                  <c:v>43134</c:v>
                </c:pt>
                <c:pt idx="1263">
                  <c:v>43135</c:v>
                </c:pt>
                <c:pt idx="1264">
                  <c:v>43136</c:v>
                </c:pt>
                <c:pt idx="1265">
                  <c:v>43137</c:v>
                </c:pt>
                <c:pt idx="1266">
                  <c:v>43138</c:v>
                </c:pt>
                <c:pt idx="1267">
                  <c:v>43139</c:v>
                </c:pt>
                <c:pt idx="1268">
                  <c:v>43140</c:v>
                </c:pt>
                <c:pt idx="1269">
                  <c:v>43141</c:v>
                </c:pt>
                <c:pt idx="1270">
                  <c:v>43142</c:v>
                </c:pt>
                <c:pt idx="1271">
                  <c:v>43143</c:v>
                </c:pt>
                <c:pt idx="1272">
                  <c:v>43144</c:v>
                </c:pt>
                <c:pt idx="1273">
                  <c:v>43145</c:v>
                </c:pt>
                <c:pt idx="1274">
                  <c:v>43146</c:v>
                </c:pt>
                <c:pt idx="1275">
                  <c:v>43147</c:v>
                </c:pt>
                <c:pt idx="1276">
                  <c:v>43148</c:v>
                </c:pt>
                <c:pt idx="1277">
                  <c:v>43149</c:v>
                </c:pt>
                <c:pt idx="1278">
                  <c:v>43150</c:v>
                </c:pt>
                <c:pt idx="1279">
                  <c:v>43151</c:v>
                </c:pt>
                <c:pt idx="1280">
                  <c:v>43152</c:v>
                </c:pt>
                <c:pt idx="1281">
                  <c:v>43153</c:v>
                </c:pt>
                <c:pt idx="1282">
                  <c:v>43154</c:v>
                </c:pt>
                <c:pt idx="1283">
                  <c:v>43155</c:v>
                </c:pt>
                <c:pt idx="1284">
                  <c:v>43156</c:v>
                </c:pt>
                <c:pt idx="1285">
                  <c:v>43157</c:v>
                </c:pt>
                <c:pt idx="1286">
                  <c:v>43158</c:v>
                </c:pt>
                <c:pt idx="1287">
                  <c:v>43159</c:v>
                </c:pt>
                <c:pt idx="1288">
                  <c:v>43160</c:v>
                </c:pt>
                <c:pt idx="1289">
                  <c:v>43161</c:v>
                </c:pt>
                <c:pt idx="1290">
                  <c:v>43162</c:v>
                </c:pt>
                <c:pt idx="1291">
                  <c:v>43163</c:v>
                </c:pt>
                <c:pt idx="1292">
                  <c:v>43164</c:v>
                </c:pt>
                <c:pt idx="1293">
                  <c:v>43165</c:v>
                </c:pt>
                <c:pt idx="1294">
                  <c:v>43166</c:v>
                </c:pt>
                <c:pt idx="1295">
                  <c:v>43167</c:v>
                </c:pt>
                <c:pt idx="1296">
                  <c:v>43168</c:v>
                </c:pt>
                <c:pt idx="1297">
                  <c:v>43169</c:v>
                </c:pt>
                <c:pt idx="1298">
                  <c:v>43170</c:v>
                </c:pt>
                <c:pt idx="1299">
                  <c:v>43171</c:v>
                </c:pt>
                <c:pt idx="1300">
                  <c:v>43172</c:v>
                </c:pt>
                <c:pt idx="1301">
                  <c:v>43173</c:v>
                </c:pt>
                <c:pt idx="1302">
                  <c:v>43174</c:v>
                </c:pt>
                <c:pt idx="1303">
                  <c:v>43175</c:v>
                </c:pt>
                <c:pt idx="1304">
                  <c:v>43176</c:v>
                </c:pt>
                <c:pt idx="1305">
                  <c:v>43177</c:v>
                </c:pt>
                <c:pt idx="1306">
                  <c:v>43178</c:v>
                </c:pt>
                <c:pt idx="1307">
                  <c:v>43179</c:v>
                </c:pt>
                <c:pt idx="1308">
                  <c:v>43180</c:v>
                </c:pt>
                <c:pt idx="1309">
                  <c:v>43181</c:v>
                </c:pt>
                <c:pt idx="1310">
                  <c:v>43182</c:v>
                </c:pt>
                <c:pt idx="1311">
                  <c:v>43183</c:v>
                </c:pt>
                <c:pt idx="1312">
                  <c:v>43184</c:v>
                </c:pt>
                <c:pt idx="1313">
                  <c:v>43185</c:v>
                </c:pt>
                <c:pt idx="1314">
                  <c:v>43186</c:v>
                </c:pt>
                <c:pt idx="1315">
                  <c:v>43187</c:v>
                </c:pt>
                <c:pt idx="1316">
                  <c:v>43188</c:v>
                </c:pt>
                <c:pt idx="1317">
                  <c:v>43189</c:v>
                </c:pt>
                <c:pt idx="1318">
                  <c:v>43190</c:v>
                </c:pt>
                <c:pt idx="1319">
                  <c:v>43191</c:v>
                </c:pt>
                <c:pt idx="1320">
                  <c:v>43192</c:v>
                </c:pt>
                <c:pt idx="1321">
                  <c:v>43193</c:v>
                </c:pt>
                <c:pt idx="1322">
                  <c:v>43194</c:v>
                </c:pt>
                <c:pt idx="1323">
                  <c:v>43195</c:v>
                </c:pt>
                <c:pt idx="1324">
                  <c:v>43196</c:v>
                </c:pt>
                <c:pt idx="1325">
                  <c:v>43197</c:v>
                </c:pt>
                <c:pt idx="1326">
                  <c:v>43198</c:v>
                </c:pt>
                <c:pt idx="1327">
                  <c:v>43199</c:v>
                </c:pt>
                <c:pt idx="1328">
                  <c:v>43200</c:v>
                </c:pt>
                <c:pt idx="1329">
                  <c:v>43201</c:v>
                </c:pt>
                <c:pt idx="1330">
                  <c:v>43202</c:v>
                </c:pt>
                <c:pt idx="1331">
                  <c:v>43203</c:v>
                </c:pt>
                <c:pt idx="1332">
                  <c:v>43204</c:v>
                </c:pt>
                <c:pt idx="1333">
                  <c:v>43205</c:v>
                </c:pt>
                <c:pt idx="1334">
                  <c:v>43206</c:v>
                </c:pt>
                <c:pt idx="1335">
                  <c:v>43207</c:v>
                </c:pt>
                <c:pt idx="1336">
                  <c:v>43208</c:v>
                </c:pt>
                <c:pt idx="1337">
                  <c:v>43209</c:v>
                </c:pt>
                <c:pt idx="1338">
                  <c:v>43210</c:v>
                </c:pt>
                <c:pt idx="1339">
                  <c:v>43211</c:v>
                </c:pt>
                <c:pt idx="1340">
                  <c:v>43212</c:v>
                </c:pt>
                <c:pt idx="1341">
                  <c:v>43213</c:v>
                </c:pt>
                <c:pt idx="1342">
                  <c:v>43214</c:v>
                </c:pt>
                <c:pt idx="1343">
                  <c:v>43215</c:v>
                </c:pt>
                <c:pt idx="1344">
                  <c:v>43216</c:v>
                </c:pt>
                <c:pt idx="1345">
                  <c:v>43217</c:v>
                </c:pt>
                <c:pt idx="1346">
                  <c:v>43218</c:v>
                </c:pt>
                <c:pt idx="1347">
                  <c:v>43219</c:v>
                </c:pt>
                <c:pt idx="1348">
                  <c:v>43220</c:v>
                </c:pt>
                <c:pt idx="1349">
                  <c:v>43221</c:v>
                </c:pt>
                <c:pt idx="1350">
                  <c:v>43222</c:v>
                </c:pt>
                <c:pt idx="1351">
                  <c:v>43223</c:v>
                </c:pt>
                <c:pt idx="1352">
                  <c:v>43224</c:v>
                </c:pt>
                <c:pt idx="1353">
                  <c:v>43225</c:v>
                </c:pt>
                <c:pt idx="1354">
                  <c:v>43226</c:v>
                </c:pt>
                <c:pt idx="1355">
                  <c:v>43227</c:v>
                </c:pt>
                <c:pt idx="1356">
                  <c:v>43228</c:v>
                </c:pt>
                <c:pt idx="1357">
                  <c:v>43229</c:v>
                </c:pt>
                <c:pt idx="1358">
                  <c:v>43230</c:v>
                </c:pt>
                <c:pt idx="1359">
                  <c:v>43231</c:v>
                </c:pt>
                <c:pt idx="1360">
                  <c:v>43232</c:v>
                </c:pt>
                <c:pt idx="1361">
                  <c:v>43233</c:v>
                </c:pt>
                <c:pt idx="1362">
                  <c:v>43234</c:v>
                </c:pt>
                <c:pt idx="1363">
                  <c:v>43235</c:v>
                </c:pt>
                <c:pt idx="1364">
                  <c:v>43236</c:v>
                </c:pt>
                <c:pt idx="1365">
                  <c:v>43237</c:v>
                </c:pt>
                <c:pt idx="1366">
                  <c:v>43238</c:v>
                </c:pt>
                <c:pt idx="1367">
                  <c:v>43239</c:v>
                </c:pt>
                <c:pt idx="1368">
                  <c:v>43240</c:v>
                </c:pt>
                <c:pt idx="1369">
                  <c:v>43241</c:v>
                </c:pt>
                <c:pt idx="1370">
                  <c:v>43242</c:v>
                </c:pt>
                <c:pt idx="1371">
                  <c:v>43243</c:v>
                </c:pt>
                <c:pt idx="1372">
                  <c:v>43244</c:v>
                </c:pt>
                <c:pt idx="1373">
                  <c:v>43245</c:v>
                </c:pt>
                <c:pt idx="1374">
                  <c:v>43246</c:v>
                </c:pt>
                <c:pt idx="1375">
                  <c:v>43247</c:v>
                </c:pt>
                <c:pt idx="1376">
                  <c:v>43248</c:v>
                </c:pt>
                <c:pt idx="1377">
                  <c:v>43249</c:v>
                </c:pt>
                <c:pt idx="1378">
                  <c:v>43250</c:v>
                </c:pt>
                <c:pt idx="1379">
                  <c:v>43251</c:v>
                </c:pt>
                <c:pt idx="1380">
                  <c:v>43252</c:v>
                </c:pt>
                <c:pt idx="1381">
                  <c:v>43253</c:v>
                </c:pt>
                <c:pt idx="1382">
                  <c:v>43254</c:v>
                </c:pt>
                <c:pt idx="1383">
                  <c:v>43255</c:v>
                </c:pt>
                <c:pt idx="1384">
                  <c:v>43256</c:v>
                </c:pt>
                <c:pt idx="1385">
                  <c:v>43257</c:v>
                </c:pt>
                <c:pt idx="1386">
                  <c:v>43258</c:v>
                </c:pt>
                <c:pt idx="1387">
                  <c:v>43259</c:v>
                </c:pt>
                <c:pt idx="1388">
                  <c:v>43260</c:v>
                </c:pt>
                <c:pt idx="1389">
                  <c:v>43261</c:v>
                </c:pt>
                <c:pt idx="1390">
                  <c:v>43262</c:v>
                </c:pt>
                <c:pt idx="1391">
                  <c:v>43263</c:v>
                </c:pt>
                <c:pt idx="1392">
                  <c:v>43264</c:v>
                </c:pt>
                <c:pt idx="1393">
                  <c:v>43265</c:v>
                </c:pt>
                <c:pt idx="1394">
                  <c:v>43266</c:v>
                </c:pt>
                <c:pt idx="1395">
                  <c:v>43267</c:v>
                </c:pt>
                <c:pt idx="1396">
                  <c:v>43268</c:v>
                </c:pt>
                <c:pt idx="1397">
                  <c:v>43269</c:v>
                </c:pt>
                <c:pt idx="1398">
                  <c:v>43270</c:v>
                </c:pt>
                <c:pt idx="1399">
                  <c:v>43271</c:v>
                </c:pt>
                <c:pt idx="1400">
                  <c:v>43272</c:v>
                </c:pt>
                <c:pt idx="1401">
                  <c:v>43273</c:v>
                </c:pt>
                <c:pt idx="1402">
                  <c:v>43274</c:v>
                </c:pt>
                <c:pt idx="1403">
                  <c:v>43275</c:v>
                </c:pt>
                <c:pt idx="1404">
                  <c:v>43276</c:v>
                </c:pt>
                <c:pt idx="1405">
                  <c:v>43277</c:v>
                </c:pt>
                <c:pt idx="1406">
                  <c:v>43278</c:v>
                </c:pt>
                <c:pt idx="1407">
                  <c:v>43279</c:v>
                </c:pt>
                <c:pt idx="1408">
                  <c:v>43280</c:v>
                </c:pt>
                <c:pt idx="1409">
                  <c:v>43281</c:v>
                </c:pt>
                <c:pt idx="1410">
                  <c:v>43282</c:v>
                </c:pt>
                <c:pt idx="1411">
                  <c:v>43283</c:v>
                </c:pt>
                <c:pt idx="1412">
                  <c:v>43284</c:v>
                </c:pt>
                <c:pt idx="1413">
                  <c:v>43285</c:v>
                </c:pt>
                <c:pt idx="1414">
                  <c:v>43286</c:v>
                </c:pt>
                <c:pt idx="1415">
                  <c:v>43287</c:v>
                </c:pt>
                <c:pt idx="1416">
                  <c:v>43288</c:v>
                </c:pt>
                <c:pt idx="1417">
                  <c:v>43289</c:v>
                </c:pt>
                <c:pt idx="1418">
                  <c:v>43290</c:v>
                </c:pt>
                <c:pt idx="1419">
                  <c:v>43291</c:v>
                </c:pt>
                <c:pt idx="1420">
                  <c:v>43292</c:v>
                </c:pt>
                <c:pt idx="1421">
                  <c:v>43293</c:v>
                </c:pt>
                <c:pt idx="1422">
                  <c:v>43294</c:v>
                </c:pt>
                <c:pt idx="1423">
                  <c:v>43295</c:v>
                </c:pt>
                <c:pt idx="1424">
                  <c:v>43296</c:v>
                </c:pt>
                <c:pt idx="1425">
                  <c:v>43297</c:v>
                </c:pt>
                <c:pt idx="1426">
                  <c:v>43298</c:v>
                </c:pt>
                <c:pt idx="1427">
                  <c:v>43299</c:v>
                </c:pt>
                <c:pt idx="1428">
                  <c:v>43300</c:v>
                </c:pt>
                <c:pt idx="1429">
                  <c:v>43301</c:v>
                </c:pt>
                <c:pt idx="1430">
                  <c:v>43302</c:v>
                </c:pt>
                <c:pt idx="1431">
                  <c:v>43303</c:v>
                </c:pt>
                <c:pt idx="1432">
                  <c:v>43304</c:v>
                </c:pt>
                <c:pt idx="1433">
                  <c:v>43305</c:v>
                </c:pt>
                <c:pt idx="1434">
                  <c:v>43306</c:v>
                </c:pt>
                <c:pt idx="1435">
                  <c:v>43307</c:v>
                </c:pt>
                <c:pt idx="1436">
                  <c:v>43308</c:v>
                </c:pt>
                <c:pt idx="1437">
                  <c:v>43309</c:v>
                </c:pt>
                <c:pt idx="1438">
                  <c:v>43310</c:v>
                </c:pt>
                <c:pt idx="1439">
                  <c:v>43311</c:v>
                </c:pt>
                <c:pt idx="1440">
                  <c:v>43312</c:v>
                </c:pt>
                <c:pt idx="1441">
                  <c:v>43313</c:v>
                </c:pt>
                <c:pt idx="1442">
                  <c:v>43314</c:v>
                </c:pt>
                <c:pt idx="1443">
                  <c:v>43315</c:v>
                </c:pt>
                <c:pt idx="1444">
                  <c:v>43316</c:v>
                </c:pt>
                <c:pt idx="1445">
                  <c:v>43317</c:v>
                </c:pt>
                <c:pt idx="1446">
                  <c:v>43318</c:v>
                </c:pt>
                <c:pt idx="1447">
                  <c:v>43319</c:v>
                </c:pt>
                <c:pt idx="1448">
                  <c:v>43320</c:v>
                </c:pt>
                <c:pt idx="1449">
                  <c:v>43321</c:v>
                </c:pt>
                <c:pt idx="1450">
                  <c:v>43322</c:v>
                </c:pt>
                <c:pt idx="1451">
                  <c:v>43323</c:v>
                </c:pt>
                <c:pt idx="1452">
                  <c:v>43324</c:v>
                </c:pt>
                <c:pt idx="1453">
                  <c:v>43325</c:v>
                </c:pt>
                <c:pt idx="1454">
                  <c:v>43326</c:v>
                </c:pt>
                <c:pt idx="1455">
                  <c:v>43327</c:v>
                </c:pt>
                <c:pt idx="1456">
                  <c:v>43328</c:v>
                </c:pt>
                <c:pt idx="1457">
                  <c:v>43329</c:v>
                </c:pt>
                <c:pt idx="1458">
                  <c:v>43330</c:v>
                </c:pt>
                <c:pt idx="1459">
                  <c:v>43331</c:v>
                </c:pt>
                <c:pt idx="1460">
                  <c:v>43332</c:v>
                </c:pt>
                <c:pt idx="1461">
                  <c:v>43333</c:v>
                </c:pt>
                <c:pt idx="1462">
                  <c:v>43334</c:v>
                </c:pt>
                <c:pt idx="1463">
                  <c:v>43335</c:v>
                </c:pt>
                <c:pt idx="1464">
                  <c:v>43336</c:v>
                </c:pt>
                <c:pt idx="1465">
                  <c:v>43337</c:v>
                </c:pt>
                <c:pt idx="1466">
                  <c:v>43338</c:v>
                </c:pt>
                <c:pt idx="1467">
                  <c:v>43339</c:v>
                </c:pt>
                <c:pt idx="1468">
                  <c:v>43340</c:v>
                </c:pt>
                <c:pt idx="1469">
                  <c:v>43341</c:v>
                </c:pt>
                <c:pt idx="1470">
                  <c:v>43342</c:v>
                </c:pt>
                <c:pt idx="1471">
                  <c:v>43343</c:v>
                </c:pt>
                <c:pt idx="1472">
                  <c:v>43344</c:v>
                </c:pt>
                <c:pt idx="1473">
                  <c:v>43345</c:v>
                </c:pt>
                <c:pt idx="1474">
                  <c:v>43346</c:v>
                </c:pt>
                <c:pt idx="1475">
                  <c:v>43347</c:v>
                </c:pt>
                <c:pt idx="1476">
                  <c:v>43348</c:v>
                </c:pt>
                <c:pt idx="1477">
                  <c:v>43349</c:v>
                </c:pt>
                <c:pt idx="1478">
                  <c:v>43350</c:v>
                </c:pt>
                <c:pt idx="1479">
                  <c:v>43351</c:v>
                </c:pt>
                <c:pt idx="1480">
                  <c:v>43352</c:v>
                </c:pt>
                <c:pt idx="1481">
                  <c:v>43353</c:v>
                </c:pt>
                <c:pt idx="1482">
                  <c:v>43354</c:v>
                </c:pt>
                <c:pt idx="1483">
                  <c:v>43355</c:v>
                </c:pt>
                <c:pt idx="1484">
                  <c:v>43356</c:v>
                </c:pt>
                <c:pt idx="1485">
                  <c:v>43357</c:v>
                </c:pt>
                <c:pt idx="1486">
                  <c:v>43358</c:v>
                </c:pt>
                <c:pt idx="1487">
                  <c:v>43359</c:v>
                </c:pt>
                <c:pt idx="1488">
                  <c:v>43360</c:v>
                </c:pt>
                <c:pt idx="1489">
                  <c:v>43361</c:v>
                </c:pt>
                <c:pt idx="1490">
                  <c:v>43362</c:v>
                </c:pt>
                <c:pt idx="1491">
                  <c:v>43363</c:v>
                </c:pt>
                <c:pt idx="1492">
                  <c:v>43364</c:v>
                </c:pt>
                <c:pt idx="1493">
                  <c:v>43365</c:v>
                </c:pt>
                <c:pt idx="1494">
                  <c:v>43366</c:v>
                </c:pt>
                <c:pt idx="1495">
                  <c:v>43367</c:v>
                </c:pt>
                <c:pt idx="1496">
                  <c:v>43368</c:v>
                </c:pt>
                <c:pt idx="1497">
                  <c:v>43369</c:v>
                </c:pt>
                <c:pt idx="1498">
                  <c:v>43370</c:v>
                </c:pt>
                <c:pt idx="1499">
                  <c:v>43371</c:v>
                </c:pt>
                <c:pt idx="1500">
                  <c:v>43372</c:v>
                </c:pt>
                <c:pt idx="1501">
                  <c:v>43373</c:v>
                </c:pt>
                <c:pt idx="1502">
                  <c:v>43374</c:v>
                </c:pt>
                <c:pt idx="1503">
                  <c:v>43375</c:v>
                </c:pt>
                <c:pt idx="1504">
                  <c:v>43376</c:v>
                </c:pt>
                <c:pt idx="1505">
                  <c:v>43377</c:v>
                </c:pt>
                <c:pt idx="1506">
                  <c:v>43378</c:v>
                </c:pt>
                <c:pt idx="1507">
                  <c:v>43379</c:v>
                </c:pt>
                <c:pt idx="1508">
                  <c:v>43380</c:v>
                </c:pt>
                <c:pt idx="1509">
                  <c:v>43381</c:v>
                </c:pt>
                <c:pt idx="1510">
                  <c:v>43382</c:v>
                </c:pt>
                <c:pt idx="1511">
                  <c:v>43383</c:v>
                </c:pt>
                <c:pt idx="1512">
                  <c:v>43384</c:v>
                </c:pt>
                <c:pt idx="1513">
                  <c:v>43385</c:v>
                </c:pt>
                <c:pt idx="1514">
                  <c:v>43386</c:v>
                </c:pt>
                <c:pt idx="1515">
                  <c:v>43387</c:v>
                </c:pt>
                <c:pt idx="1516">
                  <c:v>43388</c:v>
                </c:pt>
                <c:pt idx="1517">
                  <c:v>43389</c:v>
                </c:pt>
                <c:pt idx="1518">
                  <c:v>43390</c:v>
                </c:pt>
                <c:pt idx="1519">
                  <c:v>43391</c:v>
                </c:pt>
                <c:pt idx="1520">
                  <c:v>43392</c:v>
                </c:pt>
                <c:pt idx="1521">
                  <c:v>43393</c:v>
                </c:pt>
                <c:pt idx="1522">
                  <c:v>43394</c:v>
                </c:pt>
                <c:pt idx="1523">
                  <c:v>43395</c:v>
                </c:pt>
                <c:pt idx="1524">
                  <c:v>43396</c:v>
                </c:pt>
                <c:pt idx="1525">
                  <c:v>43397</c:v>
                </c:pt>
                <c:pt idx="1526">
                  <c:v>43398</c:v>
                </c:pt>
                <c:pt idx="1527">
                  <c:v>43399</c:v>
                </c:pt>
                <c:pt idx="1528">
                  <c:v>43400</c:v>
                </c:pt>
                <c:pt idx="1529">
                  <c:v>43401</c:v>
                </c:pt>
                <c:pt idx="1530">
                  <c:v>43402</c:v>
                </c:pt>
                <c:pt idx="1531">
                  <c:v>43403</c:v>
                </c:pt>
                <c:pt idx="1532">
                  <c:v>43404</c:v>
                </c:pt>
                <c:pt idx="1533">
                  <c:v>43405</c:v>
                </c:pt>
                <c:pt idx="1534">
                  <c:v>43406</c:v>
                </c:pt>
                <c:pt idx="1535">
                  <c:v>43407</c:v>
                </c:pt>
                <c:pt idx="1536">
                  <c:v>43408</c:v>
                </c:pt>
                <c:pt idx="1537">
                  <c:v>43409</c:v>
                </c:pt>
                <c:pt idx="1538">
                  <c:v>43410</c:v>
                </c:pt>
                <c:pt idx="1539">
                  <c:v>43411</c:v>
                </c:pt>
                <c:pt idx="1540">
                  <c:v>43412</c:v>
                </c:pt>
                <c:pt idx="1541">
                  <c:v>43413</c:v>
                </c:pt>
                <c:pt idx="1542">
                  <c:v>43414</c:v>
                </c:pt>
                <c:pt idx="1543">
                  <c:v>43415</c:v>
                </c:pt>
                <c:pt idx="1544">
                  <c:v>43416</c:v>
                </c:pt>
                <c:pt idx="1545">
                  <c:v>43417</c:v>
                </c:pt>
                <c:pt idx="1546">
                  <c:v>43418</c:v>
                </c:pt>
                <c:pt idx="1547">
                  <c:v>43419</c:v>
                </c:pt>
                <c:pt idx="1548">
                  <c:v>43420</c:v>
                </c:pt>
                <c:pt idx="1549">
                  <c:v>43421</c:v>
                </c:pt>
                <c:pt idx="1550">
                  <c:v>43422</c:v>
                </c:pt>
                <c:pt idx="1551">
                  <c:v>43423</c:v>
                </c:pt>
                <c:pt idx="1552">
                  <c:v>43424</c:v>
                </c:pt>
                <c:pt idx="1553">
                  <c:v>43425</c:v>
                </c:pt>
                <c:pt idx="1554">
                  <c:v>43426</c:v>
                </c:pt>
                <c:pt idx="1555">
                  <c:v>43427</c:v>
                </c:pt>
                <c:pt idx="1556">
                  <c:v>43428</c:v>
                </c:pt>
                <c:pt idx="1557">
                  <c:v>43429</c:v>
                </c:pt>
                <c:pt idx="1558">
                  <c:v>43430</c:v>
                </c:pt>
                <c:pt idx="1559">
                  <c:v>43431</c:v>
                </c:pt>
                <c:pt idx="1560">
                  <c:v>43432</c:v>
                </c:pt>
                <c:pt idx="1561">
                  <c:v>43433</c:v>
                </c:pt>
                <c:pt idx="1562">
                  <c:v>43434</c:v>
                </c:pt>
                <c:pt idx="1563">
                  <c:v>43435</c:v>
                </c:pt>
                <c:pt idx="1564">
                  <c:v>43436</c:v>
                </c:pt>
                <c:pt idx="1565">
                  <c:v>43437</c:v>
                </c:pt>
                <c:pt idx="1566">
                  <c:v>43438</c:v>
                </c:pt>
                <c:pt idx="1567">
                  <c:v>43439</c:v>
                </c:pt>
                <c:pt idx="1568">
                  <c:v>43440</c:v>
                </c:pt>
                <c:pt idx="1569">
                  <c:v>43441</c:v>
                </c:pt>
                <c:pt idx="1570">
                  <c:v>43442</c:v>
                </c:pt>
                <c:pt idx="1571">
                  <c:v>43443</c:v>
                </c:pt>
                <c:pt idx="1572">
                  <c:v>43444</c:v>
                </c:pt>
                <c:pt idx="1573">
                  <c:v>43445</c:v>
                </c:pt>
                <c:pt idx="1574">
                  <c:v>43446</c:v>
                </c:pt>
                <c:pt idx="1575">
                  <c:v>43447</c:v>
                </c:pt>
                <c:pt idx="1576">
                  <c:v>43448</c:v>
                </c:pt>
                <c:pt idx="1577">
                  <c:v>43449</c:v>
                </c:pt>
                <c:pt idx="1578">
                  <c:v>43450</c:v>
                </c:pt>
                <c:pt idx="1579">
                  <c:v>43451</c:v>
                </c:pt>
                <c:pt idx="1580">
                  <c:v>43452</c:v>
                </c:pt>
                <c:pt idx="1581">
                  <c:v>43453</c:v>
                </c:pt>
                <c:pt idx="1582">
                  <c:v>43454</c:v>
                </c:pt>
                <c:pt idx="1583">
                  <c:v>43455</c:v>
                </c:pt>
                <c:pt idx="1584">
                  <c:v>43456</c:v>
                </c:pt>
                <c:pt idx="1585">
                  <c:v>43457</c:v>
                </c:pt>
                <c:pt idx="1586">
                  <c:v>43458</c:v>
                </c:pt>
                <c:pt idx="1587">
                  <c:v>43459</c:v>
                </c:pt>
                <c:pt idx="1588">
                  <c:v>43460</c:v>
                </c:pt>
                <c:pt idx="1589">
                  <c:v>43461</c:v>
                </c:pt>
                <c:pt idx="1590">
                  <c:v>43462</c:v>
                </c:pt>
                <c:pt idx="1591">
                  <c:v>43463</c:v>
                </c:pt>
                <c:pt idx="1592">
                  <c:v>43464</c:v>
                </c:pt>
                <c:pt idx="1593">
                  <c:v>43465</c:v>
                </c:pt>
              </c:numCache>
            </c:numRef>
          </c:cat>
          <c:val>
            <c:numRef>
              <c:f>'17-18 Ulaganja OMF i prinosi (3'!$G$4390:$G$5983</c:f>
              <c:numCache>
                <c:formatCode>General</c:formatCode>
                <c:ptCount val="1594"/>
                <c:pt idx="0">
                  <c:v>100</c:v>
                </c:pt>
                <c:pt idx="1">
                  <c:v>99.998138684504823</c:v>
                </c:pt>
                <c:pt idx="2">
                  <c:v>100.03139007824716</c:v>
                </c:pt>
                <c:pt idx="3">
                  <c:v>100.02995622790188</c:v>
                </c:pt>
                <c:pt idx="4">
                  <c:v>100.11335686165836</c:v>
                </c:pt>
                <c:pt idx="5">
                  <c:v>100.33331594149197</c:v>
                </c:pt>
                <c:pt idx="6">
                  <c:v>100.45670170014247</c:v>
                </c:pt>
                <c:pt idx="7">
                  <c:v>100.44256837576222</c:v>
                </c:pt>
                <c:pt idx="8">
                  <c:v>100.3561360136674</c:v>
                </c:pt>
                <c:pt idx="9">
                  <c:v>100.4077609677835</c:v>
                </c:pt>
                <c:pt idx="10">
                  <c:v>100.4111964228974</c:v>
                </c:pt>
                <c:pt idx="11">
                  <c:v>100.44355473788551</c:v>
                </c:pt>
                <c:pt idx="12">
                  <c:v>100.46237316207427</c:v>
                </c:pt>
                <c:pt idx="13">
                  <c:v>100.50964379104489</c:v>
                </c:pt>
                <c:pt idx="14">
                  <c:v>100.51110899458008</c:v>
                </c:pt>
                <c:pt idx="15">
                  <c:v>100.57372077314346</c:v>
                </c:pt>
                <c:pt idx="16">
                  <c:v>100.9596557315364</c:v>
                </c:pt>
                <c:pt idx="17">
                  <c:v>100.96576067394322</c:v>
                </c:pt>
                <c:pt idx="18">
                  <c:v>101.0299208680139</c:v>
                </c:pt>
                <c:pt idx="19">
                  <c:v>101.048285526244</c:v>
                </c:pt>
                <c:pt idx="20">
                  <c:v>101.13804345931968</c:v>
                </c:pt>
                <c:pt idx="21">
                  <c:v>101.08128929088936</c:v>
                </c:pt>
                <c:pt idx="22">
                  <c:v>101.02926284861562</c:v>
                </c:pt>
                <c:pt idx="23">
                  <c:v>101.0466790010104</c:v>
                </c:pt>
                <c:pt idx="24">
                  <c:v>101.05271240691236</c:v>
                </c:pt>
                <c:pt idx="25">
                  <c:v>101.02443596293081</c:v>
                </c:pt>
                <c:pt idx="26">
                  <c:v>101.24451814897726</c:v>
                </c:pt>
                <c:pt idx="27">
                  <c:v>101.19871163932999</c:v>
                </c:pt>
                <c:pt idx="28">
                  <c:v>101.35494005940471</c:v>
                </c:pt>
                <c:pt idx="29">
                  <c:v>101.62111422099946</c:v>
                </c:pt>
                <c:pt idx="30">
                  <c:v>101.61556865235643</c:v>
                </c:pt>
                <c:pt idx="31">
                  <c:v>101.62161358427835</c:v>
                </c:pt>
                <c:pt idx="32">
                  <c:v>101.68853052807216</c:v>
                </c:pt>
                <c:pt idx="33">
                  <c:v>101.73146075056678</c:v>
                </c:pt>
                <c:pt idx="34">
                  <c:v>101.90363793187448</c:v>
                </c:pt>
                <c:pt idx="35">
                  <c:v>101.85887252892611</c:v>
                </c:pt>
                <c:pt idx="36">
                  <c:v>101.95055644687699</c:v>
                </c:pt>
                <c:pt idx="37">
                  <c:v>101.90960467281775</c:v>
                </c:pt>
                <c:pt idx="38">
                  <c:v>101.91549763253094</c:v>
                </c:pt>
                <c:pt idx="39">
                  <c:v>101.97252699496761</c:v>
                </c:pt>
                <c:pt idx="40">
                  <c:v>102.04468587504122</c:v>
                </c:pt>
                <c:pt idx="41">
                  <c:v>102.04640737928085</c:v>
                </c:pt>
                <c:pt idx="42">
                  <c:v>101.98255055588021</c:v>
                </c:pt>
                <c:pt idx="43">
                  <c:v>101.96069462923288</c:v>
                </c:pt>
                <c:pt idx="44">
                  <c:v>101.96807630225419</c:v>
                </c:pt>
                <c:pt idx="45">
                  <c:v>101.97423256264186</c:v>
                </c:pt>
                <c:pt idx="46">
                  <c:v>101.95035982091176</c:v>
                </c:pt>
                <c:pt idx="47">
                  <c:v>101.91617086294012</c:v>
                </c:pt>
                <c:pt idx="48">
                  <c:v>101.88790029524594</c:v>
                </c:pt>
                <c:pt idx="49">
                  <c:v>101.83847464738437</c:v>
                </c:pt>
                <c:pt idx="50">
                  <c:v>101.23929788024093</c:v>
                </c:pt>
                <c:pt idx="51">
                  <c:v>101.4509648589591</c:v>
                </c:pt>
                <c:pt idx="52">
                  <c:v>101.45706707410402</c:v>
                </c:pt>
                <c:pt idx="53">
                  <c:v>101.26741442186544</c:v>
                </c:pt>
                <c:pt idx="54">
                  <c:v>101.27961758879414</c:v>
                </c:pt>
                <c:pt idx="55">
                  <c:v>101.02271189078466</c:v>
                </c:pt>
                <c:pt idx="56">
                  <c:v>100.93414410614568</c:v>
                </c:pt>
                <c:pt idx="57">
                  <c:v>101.13687700084259</c:v>
                </c:pt>
                <c:pt idx="58">
                  <c:v>101.08725517106545</c:v>
                </c:pt>
                <c:pt idx="59">
                  <c:v>101.0932817809497</c:v>
                </c:pt>
                <c:pt idx="60">
                  <c:v>101.26833147437331</c:v>
                </c:pt>
                <c:pt idx="61">
                  <c:v>101.64169114283963</c:v>
                </c:pt>
                <c:pt idx="62">
                  <c:v>101.69216782618223</c:v>
                </c:pt>
                <c:pt idx="63">
                  <c:v>101.84894692707331</c:v>
                </c:pt>
                <c:pt idx="64">
                  <c:v>101.99809392940745</c:v>
                </c:pt>
                <c:pt idx="65">
                  <c:v>102.06537928465799</c:v>
                </c:pt>
                <c:pt idx="66">
                  <c:v>102.07150089544437</c:v>
                </c:pt>
                <c:pt idx="67">
                  <c:v>101.98083151304425</c:v>
                </c:pt>
                <c:pt idx="68">
                  <c:v>102.18674070380706</c:v>
                </c:pt>
                <c:pt idx="69">
                  <c:v>102.16452417983849</c:v>
                </c:pt>
                <c:pt idx="70">
                  <c:v>102.03264046563487</c:v>
                </c:pt>
                <c:pt idx="71">
                  <c:v>102.73809199711405</c:v>
                </c:pt>
                <c:pt idx="72">
                  <c:v>102.71797967063358</c:v>
                </c:pt>
                <c:pt idx="73">
                  <c:v>102.72411352665077</c:v>
                </c:pt>
                <c:pt idx="74">
                  <c:v>102.71080392086532</c:v>
                </c:pt>
                <c:pt idx="75">
                  <c:v>102.76555221917636</c:v>
                </c:pt>
                <c:pt idx="76">
                  <c:v>102.80023648575431</c:v>
                </c:pt>
                <c:pt idx="77">
                  <c:v>102.834901785966</c:v>
                </c:pt>
                <c:pt idx="78">
                  <c:v>102.71770792398</c:v>
                </c:pt>
                <c:pt idx="79">
                  <c:v>102.99922836685538</c:v>
                </c:pt>
                <c:pt idx="80">
                  <c:v>103.00530235138406</c:v>
                </c:pt>
                <c:pt idx="81">
                  <c:v>103.20007357986496</c:v>
                </c:pt>
                <c:pt idx="82">
                  <c:v>102.95230776100163</c:v>
                </c:pt>
                <c:pt idx="83">
                  <c:v>103.17596670666643</c:v>
                </c:pt>
                <c:pt idx="84">
                  <c:v>102.99381212554172</c:v>
                </c:pt>
                <c:pt idx="85">
                  <c:v>102.98366709276361</c:v>
                </c:pt>
                <c:pt idx="86">
                  <c:v>103.02102659708203</c:v>
                </c:pt>
                <c:pt idx="87">
                  <c:v>103.02714524926225</c:v>
                </c:pt>
                <c:pt idx="88">
                  <c:v>103.09896900056256</c:v>
                </c:pt>
                <c:pt idx="89">
                  <c:v>103.08384664670325</c:v>
                </c:pt>
                <c:pt idx="90">
                  <c:v>103.0588914895511</c:v>
                </c:pt>
                <c:pt idx="91">
                  <c:v>103.03216372098937</c:v>
                </c:pt>
                <c:pt idx="92">
                  <c:v>103.34668011284495</c:v>
                </c:pt>
                <c:pt idx="93">
                  <c:v>103.57192255352388</c:v>
                </c:pt>
                <c:pt idx="94">
                  <c:v>103.57810138090274</c:v>
                </c:pt>
                <c:pt idx="95">
                  <c:v>103.58622253967609</c:v>
                </c:pt>
                <c:pt idx="96">
                  <c:v>103.62477044628558</c:v>
                </c:pt>
                <c:pt idx="97">
                  <c:v>103.54748798825003</c:v>
                </c:pt>
                <c:pt idx="98">
                  <c:v>103.50184833469562</c:v>
                </c:pt>
                <c:pt idx="99">
                  <c:v>103.54032681673186</c:v>
                </c:pt>
                <c:pt idx="100">
                  <c:v>103.5968267211391</c:v>
                </c:pt>
                <c:pt idx="101">
                  <c:v>103.60296182747535</c:v>
                </c:pt>
                <c:pt idx="102">
                  <c:v>103.59567163341576</c:v>
                </c:pt>
                <c:pt idx="103">
                  <c:v>103.61648135403459</c:v>
                </c:pt>
                <c:pt idx="104">
                  <c:v>103.6648811143429</c:v>
                </c:pt>
                <c:pt idx="105">
                  <c:v>103.83271357958239</c:v>
                </c:pt>
                <c:pt idx="106">
                  <c:v>104.03924608368298</c:v>
                </c:pt>
                <c:pt idx="107">
                  <c:v>103.95471666664963</c:v>
                </c:pt>
                <c:pt idx="108">
                  <c:v>103.95851126959673</c:v>
                </c:pt>
                <c:pt idx="109">
                  <c:v>103.81174701937155</c:v>
                </c:pt>
                <c:pt idx="110">
                  <c:v>103.87226360941936</c:v>
                </c:pt>
                <c:pt idx="111">
                  <c:v>103.33873030917439</c:v>
                </c:pt>
                <c:pt idx="112">
                  <c:v>103.29727689544693</c:v>
                </c:pt>
                <c:pt idx="113">
                  <c:v>102.70769420641727</c:v>
                </c:pt>
                <c:pt idx="114">
                  <c:v>102.78224305319942</c:v>
                </c:pt>
                <c:pt idx="115">
                  <c:v>102.7895665949395</c:v>
                </c:pt>
                <c:pt idx="116">
                  <c:v>102.12096466155525</c:v>
                </c:pt>
                <c:pt idx="117">
                  <c:v>101.86051549882518</c:v>
                </c:pt>
                <c:pt idx="118">
                  <c:v>102.07293200623231</c:v>
                </c:pt>
                <c:pt idx="119">
                  <c:v>102.79708397375541</c:v>
                </c:pt>
                <c:pt idx="120">
                  <c:v>103.48296600854661</c:v>
                </c:pt>
                <c:pt idx="121">
                  <c:v>103.61071181005728</c:v>
                </c:pt>
                <c:pt idx="122">
                  <c:v>103.61859919744344</c:v>
                </c:pt>
                <c:pt idx="123">
                  <c:v>103.9081566908645</c:v>
                </c:pt>
                <c:pt idx="124">
                  <c:v>104.03470386398101</c:v>
                </c:pt>
                <c:pt idx="125">
                  <c:v>104.09191515094365</c:v>
                </c:pt>
                <c:pt idx="126">
                  <c:v>104.16275477765413</c:v>
                </c:pt>
                <c:pt idx="127">
                  <c:v>104.19481090095685</c:v>
                </c:pt>
                <c:pt idx="128">
                  <c:v>104.2026521337537</c:v>
                </c:pt>
                <c:pt idx="129">
                  <c:v>104.2106186365088</c:v>
                </c:pt>
                <c:pt idx="130">
                  <c:v>104.37529061755583</c:v>
                </c:pt>
                <c:pt idx="131">
                  <c:v>104.31417692381501</c:v>
                </c:pt>
                <c:pt idx="132">
                  <c:v>104.60473804141324</c:v>
                </c:pt>
                <c:pt idx="133">
                  <c:v>104.69914265045655</c:v>
                </c:pt>
                <c:pt idx="134">
                  <c:v>104.60623104892413</c:v>
                </c:pt>
                <c:pt idx="135">
                  <c:v>104.82607442683263</c:v>
                </c:pt>
                <c:pt idx="136">
                  <c:v>104.83459553136119</c:v>
                </c:pt>
                <c:pt idx="137">
                  <c:v>104.6797627298059</c:v>
                </c:pt>
                <c:pt idx="138">
                  <c:v>104.79113178657653</c:v>
                </c:pt>
                <c:pt idx="139">
                  <c:v>105.16764914914289</c:v>
                </c:pt>
                <c:pt idx="140">
                  <c:v>105.90617919678907</c:v>
                </c:pt>
                <c:pt idx="141">
                  <c:v>105.94262589595888</c:v>
                </c:pt>
                <c:pt idx="142">
                  <c:v>105.86086396780921</c:v>
                </c:pt>
                <c:pt idx="143">
                  <c:v>105.86889016827328</c:v>
                </c:pt>
                <c:pt idx="144">
                  <c:v>106.17622336741775</c:v>
                </c:pt>
                <c:pt idx="145">
                  <c:v>106.42357028044039</c:v>
                </c:pt>
                <c:pt idx="146">
                  <c:v>106.51750147032755</c:v>
                </c:pt>
                <c:pt idx="147">
                  <c:v>106.71057708364906</c:v>
                </c:pt>
                <c:pt idx="148">
                  <c:v>107.24390662438688</c:v>
                </c:pt>
                <c:pt idx="149">
                  <c:v>107.46942268189915</c:v>
                </c:pt>
                <c:pt idx="150">
                  <c:v>107.477913131862</c:v>
                </c:pt>
                <c:pt idx="151">
                  <c:v>107.59127176388465</c:v>
                </c:pt>
                <c:pt idx="152">
                  <c:v>107.741477374856</c:v>
                </c:pt>
                <c:pt idx="153">
                  <c:v>107.7351303616837</c:v>
                </c:pt>
                <c:pt idx="154">
                  <c:v>108.07999106555484</c:v>
                </c:pt>
                <c:pt idx="155">
                  <c:v>108.61869419822318</c:v>
                </c:pt>
                <c:pt idx="156">
                  <c:v>109.72049258370021</c:v>
                </c:pt>
                <c:pt idx="157">
                  <c:v>109.72946278362114</c:v>
                </c:pt>
                <c:pt idx="158">
                  <c:v>109.70890181362249</c:v>
                </c:pt>
                <c:pt idx="159">
                  <c:v>109.08235942340826</c:v>
                </c:pt>
                <c:pt idx="160">
                  <c:v>108.85516559578366</c:v>
                </c:pt>
                <c:pt idx="161">
                  <c:v>108.61518764366038</c:v>
                </c:pt>
                <c:pt idx="162">
                  <c:v>108.60894844115568</c:v>
                </c:pt>
                <c:pt idx="163">
                  <c:v>108.53335036233351</c:v>
                </c:pt>
                <c:pt idx="164">
                  <c:v>108.54203093078043</c:v>
                </c:pt>
                <c:pt idx="165">
                  <c:v>108.70780832407793</c:v>
                </c:pt>
                <c:pt idx="166">
                  <c:v>108.99893533711162</c:v>
                </c:pt>
                <c:pt idx="167">
                  <c:v>108.89374486321985</c:v>
                </c:pt>
                <c:pt idx="168">
                  <c:v>108.86851689228698</c:v>
                </c:pt>
                <c:pt idx="169">
                  <c:v>108.74050979978998</c:v>
                </c:pt>
                <c:pt idx="170">
                  <c:v>108.77804100244211</c:v>
                </c:pt>
                <c:pt idx="171">
                  <c:v>108.78688328260581</c:v>
                </c:pt>
                <c:pt idx="172">
                  <c:v>108.65664654891445</c:v>
                </c:pt>
                <c:pt idx="173">
                  <c:v>108.94121502768563</c:v>
                </c:pt>
                <c:pt idx="174">
                  <c:v>109.09263598096652</c:v>
                </c:pt>
                <c:pt idx="175">
                  <c:v>109.13627087427771</c:v>
                </c:pt>
                <c:pt idx="176">
                  <c:v>109.3287266002539</c:v>
                </c:pt>
                <c:pt idx="177">
                  <c:v>109.14890926853091</c:v>
                </c:pt>
                <c:pt idx="178">
                  <c:v>109.15787150343203</c:v>
                </c:pt>
                <c:pt idx="179">
                  <c:v>109.25159301259943</c:v>
                </c:pt>
                <c:pt idx="180">
                  <c:v>109.22756156447157</c:v>
                </c:pt>
                <c:pt idx="181">
                  <c:v>109.31009654398282</c:v>
                </c:pt>
                <c:pt idx="182">
                  <c:v>109.6293338951716</c:v>
                </c:pt>
                <c:pt idx="183">
                  <c:v>109.79141348717023</c:v>
                </c:pt>
                <c:pt idx="184">
                  <c:v>109.94658943688083</c:v>
                </c:pt>
                <c:pt idx="185">
                  <c:v>109.9553599227506</c:v>
                </c:pt>
                <c:pt idx="186">
                  <c:v>110.0115627361606</c:v>
                </c:pt>
                <c:pt idx="187">
                  <c:v>110.37254322181195</c:v>
                </c:pt>
                <c:pt idx="188">
                  <c:v>110.36250147092052</c:v>
                </c:pt>
                <c:pt idx="189">
                  <c:v>110.4381563995935</c:v>
                </c:pt>
                <c:pt idx="190">
                  <c:v>110.48206668300948</c:v>
                </c:pt>
                <c:pt idx="191">
                  <c:v>110.78940747009621</c:v>
                </c:pt>
                <c:pt idx="192">
                  <c:v>110.8039669414475</c:v>
                </c:pt>
                <c:pt idx="193">
                  <c:v>110.92417796785064</c:v>
                </c:pt>
                <c:pt idx="194">
                  <c:v>110.85328927582955</c:v>
                </c:pt>
                <c:pt idx="195">
                  <c:v>110.88802685908435</c:v>
                </c:pt>
                <c:pt idx="196">
                  <c:v>111.05995691278983</c:v>
                </c:pt>
                <c:pt idx="197">
                  <c:v>111.05480775370393</c:v>
                </c:pt>
                <c:pt idx="198">
                  <c:v>111.23926919290817</c:v>
                </c:pt>
                <c:pt idx="199">
                  <c:v>111.24740355084938</c:v>
                </c:pt>
                <c:pt idx="200">
                  <c:v>111.20453960189836</c:v>
                </c:pt>
                <c:pt idx="201">
                  <c:v>110.77131374458766</c:v>
                </c:pt>
                <c:pt idx="202">
                  <c:v>111.30813184004526</c:v>
                </c:pt>
                <c:pt idx="203">
                  <c:v>111.91706662197932</c:v>
                </c:pt>
                <c:pt idx="204">
                  <c:v>111.7771418392983</c:v>
                </c:pt>
                <c:pt idx="205">
                  <c:v>112.00848938363906</c:v>
                </c:pt>
                <c:pt idx="206">
                  <c:v>112.0164535350236</c:v>
                </c:pt>
                <c:pt idx="207">
                  <c:v>112.51066251869575</c:v>
                </c:pt>
                <c:pt idx="208">
                  <c:v>112.70319202258543</c:v>
                </c:pt>
                <c:pt idx="209">
                  <c:v>112.39194027360652</c:v>
                </c:pt>
                <c:pt idx="210">
                  <c:v>112.52801716562657</c:v>
                </c:pt>
                <c:pt idx="211">
                  <c:v>112.51056587555641</c:v>
                </c:pt>
                <c:pt idx="212">
                  <c:v>112.5555442239103</c:v>
                </c:pt>
                <c:pt idx="213">
                  <c:v>112.56346805187385</c:v>
                </c:pt>
                <c:pt idx="214">
                  <c:v>112.67201358399052</c:v>
                </c:pt>
                <c:pt idx="215">
                  <c:v>112.13376658589253</c:v>
                </c:pt>
                <c:pt idx="216">
                  <c:v>111.46147348595257</c:v>
                </c:pt>
                <c:pt idx="217">
                  <c:v>111.41487359675955</c:v>
                </c:pt>
                <c:pt idx="218">
                  <c:v>111.38976709532611</c:v>
                </c:pt>
                <c:pt idx="219">
                  <c:v>111.86547788430974</c:v>
                </c:pt>
                <c:pt idx="220">
                  <c:v>111.87342409301316</c:v>
                </c:pt>
                <c:pt idx="221">
                  <c:v>112.15038681993946</c:v>
                </c:pt>
                <c:pt idx="222">
                  <c:v>111.88942697417485</c:v>
                </c:pt>
                <c:pt idx="223">
                  <c:v>112.09875230439918</c:v>
                </c:pt>
                <c:pt idx="224">
                  <c:v>112.29468570874104</c:v>
                </c:pt>
                <c:pt idx="225">
                  <c:v>112.09840763424171</c:v>
                </c:pt>
                <c:pt idx="226">
                  <c:v>111.90218795779117</c:v>
                </c:pt>
                <c:pt idx="227">
                  <c:v>111.90928377628831</c:v>
                </c:pt>
                <c:pt idx="228">
                  <c:v>111.99620717113558</c:v>
                </c:pt>
                <c:pt idx="229">
                  <c:v>112.01841014205982</c:v>
                </c:pt>
                <c:pt idx="230">
                  <c:v>112.14459541505192</c:v>
                </c:pt>
                <c:pt idx="231">
                  <c:v>112.34927873573058</c:v>
                </c:pt>
                <c:pt idx="232">
                  <c:v>112.93179882799103</c:v>
                </c:pt>
                <c:pt idx="233">
                  <c:v>113.17037166618277</c:v>
                </c:pt>
                <c:pt idx="234">
                  <c:v>113.17744569294521</c:v>
                </c:pt>
                <c:pt idx="235">
                  <c:v>113.29944102943843</c:v>
                </c:pt>
                <c:pt idx="236">
                  <c:v>113.45802827335135</c:v>
                </c:pt>
                <c:pt idx="237">
                  <c:v>113.4577574670415</c:v>
                </c:pt>
                <c:pt idx="238">
                  <c:v>113.2225356504502</c:v>
                </c:pt>
                <c:pt idx="239">
                  <c:v>112.6242200466387</c:v>
                </c:pt>
                <c:pt idx="240">
                  <c:v>112.21578102553975</c:v>
                </c:pt>
                <c:pt idx="241">
                  <c:v>112.22273111547956</c:v>
                </c:pt>
                <c:pt idx="242">
                  <c:v>112.11688540800276</c:v>
                </c:pt>
                <c:pt idx="243">
                  <c:v>112.23201819576248</c:v>
                </c:pt>
                <c:pt idx="244">
                  <c:v>112.41391904040103</c:v>
                </c:pt>
                <c:pt idx="245">
                  <c:v>112.40894718252376</c:v>
                </c:pt>
                <c:pt idx="246">
                  <c:v>112.75101312378808</c:v>
                </c:pt>
                <c:pt idx="247">
                  <c:v>112.5655068642173</c:v>
                </c:pt>
                <c:pt idx="248">
                  <c:v>112.57246448783953</c:v>
                </c:pt>
                <c:pt idx="249">
                  <c:v>112.59479668301387</c:v>
                </c:pt>
                <c:pt idx="250">
                  <c:v>112.79450949383892</c:v>
                </c:pt>
                <c:pt idx="251">
                  <c:v>112.21246868181952</c:v>
                </c:pt>
                <c:pt idx="252">
                  <c:v>111.83898892094051</c:v>
                </c:pt>
                <c:pt idx="253">
                  <c:v>111.48933644821668</c:v>
                </c:pt>
                <c:pt idx="254">
                  <c:v>111.4957008620726</c:v>
                </c:pt>
                <c:pt idx="255">
                  <c:v>111.50204574207613</c:v>
                </c:pt>
                <c:pt idx="256">
                  <c:v>111.57349512243545</c:v>
                </c:pt>
                <c:pt idx="257">
                  <c:v>111.08257776935673</c:v>
                </c:pt>
                <c:pt idx="258">
                  <c:v>110.97010492783079</c:v>
                </c:pt>
                <c:pt idx="259">
                  <c:v>110.70970550784078</c:v>
                </c:pt>
                <c:pt idx="260">
                  <c:v>110.66615467555918</c:v>
                </c:pt>
                <c:pt idx="261">
                  <c:v>110.95306673046976</c:v>
                </c:pt>
                <c:pt idx="262">
                  <c:v>110.95863255869457</c:v>
                </c:pt>
                <c:pt idx="263">
                  <c:v>110.88355169107054</c:v>
                </c:pt>
                <c:pt idx="264">
                  <c:v>110.60343768437224</c:v>
                </c:pt>
                <c:pt idx="265">
                  <c:v>110.42310461104381</c:v>
                </c:pt>
                <c:pt idx="266">
                  <c:v>110.69566552265042</c:v>
                </c:pt>
                <c:pt idx="267">
                  <c:v>110.44716199406865</c:v>
                </c:pt>
                <c:pt idx="268">
                  <c:v>110.52666778877595</c:v>
                </c:pt>
                <c:pt idx="269">
                  <c:v>110.53249159107665</c:v>
                </c:pt>
                <c:pt idx="270">
                  <c:v>110.57272199366788</c:v>
                </c:pt>
                <c:pt idx="271">
                  <c:v>110.49506229255255</c:v>
                </c:pt>
                <c:pt idx="272">
                  <c:v>110.77159433172872</c:v>
                </c:pt>
                <c:pt idx="273">
                  <c:v>110.9988998969207</c:v>
                </c:pt>
                <c:pt idx="274">
                  <c:v>110.984527705518</c:v>
                </c:pt>
                <c:pt idx="275">
                  <c:v>110.94293491105715</c:v>
                </c:pt>
                <c:pt idx="276">
                  <c:v>110.94870633475237</c:v>
                </c:pt>
                <c:pt idx="277">
                  <c:v>110.9301903095951</c:v>
                </c:pt>
                <c:pt idx="278">
                  <c:v>111.0654659043695</c:v>
                </c:pt>
                <c:pt idx="279">
                  <c:v>111.46161975543826</c:v>
                </c:pt>
                <c:pt idx="280">
                  <c:v>111.54334786737306</c:v>
                </c:pt>
                <c:pt idx="281">
                  <c:v>111.2804713046927</c:v>
                </c:pt>
                <c:pt idx="282">
                  <c:v>111.32661103364796</c:v>
                </c:pt>
                <c:pt idx="283">
                  <c:v>111.32896475429482</c:v>
                </c:pt>
                <c:pt idx="284">
                  <c:v>111.40531670721474</c:v>
                </c:pt>
                <c:pt idx="285">
                  <c:v>111.41199191411107</c:v>
                </c:pt>
                <c:pt idx="286">
                  <c:v>111.11982072169792</c:v>
                </c:pt>
                <c:pt idx="287">
                  <c:v>110.80689899285146</c:v>
                </c:pt>
                <c:pt idx="288">
                  <c:v>110.67780767346098</c:v>
                </c:pt>
                <c:pt idx="289">
                  <c:v>110.3309584870439</c:v>
                </c:pt>
                <c:pt idx="290">
                  <c:v>110.33759783561993</c:v>
                </c:pt>
                <c:pt idx="291">
                  <c:v>110.25211505182703</c:v>
                </c:pt>
                <c:pt idx="292">
                  <c:v>110.41997490452637</c:v>
                </c:pt>
                <c:pt idx="293">
                  <c:v>110.27283124279039</c:v>
                </c:pt>
                <c:pt idx="294">
                  <c:v>110.48843549465923</c:v>
                </c:pt>
                <c:pt idx="295">
                  <c:v>110.33594075706618</c:v>
                </c:pt>
                <c:pt idx="296">
                  <c:v>110.53686210263267</c:v>
                </c:pt>
                <c:pt idx="297">
                  <c:v>110.54207700679967</c:v>
                </c:pt>
                <c:pt idx="298">
                  <c:v>110.19439432427751</c:v>
                </c:pt>
                <c:pt idx="299">
                  <c:v>110.12664772179642</c:v>
                </c:pt>
                <c:pt idx="300">
                  <c:v>110.15271672874354</c:v>
                </c:pt>
                <c:pt idx="301">
                  <c:v>110.49534028199135</c:v>
                </c:pt>
                <c:pt idx="302">
                  <c:v>110.24330007050078</c:v>
                </c:pt>
                <c:pt idx="303">
                  <c:v>110.38926934306926</c:v>
                </c:pt>
                <c:pt idx="304">
                  <c:v>110.39448215755819</c:v>
                </c:pt>
                <c:pt idx="305">
                  <c:v>110.92056599295942</c:v>
                </c:pt>
                <c:pt idx="306">
                  <c:v>111.11610218525433</c:v>
                </c:pt>
                <c:pt idx="307">
                  <c:v>111.03784507878636</c:v>
                </c:pt>
                <c:pt idx="308">
                  <c:v>110.9424212679352</c:v>
                </c:pt>
                <c:pt idx="309">
                  <c:v>110.78156950629005</c:v>
                </c:pt>
                <c:pt idx="310">
                  <c:v>110.90612995787896</c:v>
                </c:pt>
                <c:pt idx="311">
                  <c:v>110.91120285775338</c:v>
                </c:pt>
                <c:pt idx="312">
                  <c:v>109.87810374334855</c:v>
                </c:pt>
                <c:pt idx="313">
                  <c:v>110.1099798633183</c:v>
                </c:pt>
                <c:pt idx="314">
                  <c:v>110.20587158743021</c:v>
                </c:pt>
                <c:pt idx="315">
                  <c:v>110.40847516449577</c:v>
                </c:pt>
                <c:pt idx="316">
                  <c:v>110.34660150683165</c:v>
                </c:pt>
                <c:pt idx="317">
                  <c:v>110.32506854151217</c:v>
                </c:pt>
                <c:pt idx="318">
                  <c:v>110.3290899940975</c:v>
                </c:pt>
                <c:pt idx="319">
                  <c:v>109.9309856723123</c:v>
                </c:pt>
                <c:pt idx="320">
                  <c:v>110.05688282632428</c:v>
                </c:pt>
                <c:pt idx="321">
                  <c:v>109.89961847860359</c:v>
                </c:pt>
                <c:pt idx="322">
                  <c:v>110.15344513703114</c:v>
                </c:pt>
                <c:pt idx="323">
                  <c:v>110.61324970077173</c:v>
                </c:pt>
                <c:pt idx="324">
                  <c:v>110.36945232962825</c:v>
                </c:pt>
                <c:pt idx="325">
                  <c:v>110.37510837528441</c:v>
                </c:pt>
                <c:pt idx="326">
                  <c:v>111.11149077530571</c:v>
                </c:pt>
                <c:pt idx="327">
                  <c:v>111.68297131143072</c:v>
                </c:pt>
                <c:pt idx="328">
                  <c:v>111.82771493177913</c:v>
                </c:pt>
                <c:pt idx="329">
                  <c:v>112.12222192549291</c:v>
                </c:pt>
                <c:pt idx="330">
                  <c:v>112.4980068197674</c:v>
                </c:pt>
                <c:pt idx="331">
                  <c:v>112.57603681575188</c:v>
                </c:pt>
                <c:pt idx="332">
                  <c:v>112.58160717728379</c:v>
                </c:pt>
                <c:pt idx="333">
                  <c:v>112.60775732965791</c:v>
                </c:pt>
                <c:pt idx="334">
                  <c:v>112.64865213069474</c:v>
                </c:pt>
                <c:pt idx="335">
                  <c:v>112.49453504869066</c:v>
                </c:pt>
                <c:pt idx="336">
                  <c:v>112.44453503966909</c:v>
                </c:pt>
                <c:pt idx="337">
                  <c:v>112.12767375564925</c:v>
                </c:pt>
                <c:pt idx="338">
                  <c:v>112.20049068164168</c:v>
                </c:pt>
                <c:pt idx="339">
                  <c:v>112.2059849529109</c:v>
                </c:pt>
                <c:pt idx="340">
                  <c:v>112.18487700690578</c:v>
                </c:pt>
                <c:pt idx="341">
                  <c:v>112.2950720192962</c:v>
                </c:pt>
                <c:pt idx="342">
                  <c:v>112.66308069205738</c:v>
                </c:pt>
                <c:pt idx="343">
                  <c:v>112.71252539345586</c:v>
                </c:pt>
                <c:pt idx="344">
                  <c:v>113.10631614998796</c:v>
                </c:pt>
                <c:pt idx="345">
                  <c:v>113.073577933096</c:v>
                </c:pt>
                <c:pt idx="346">
                  <c:v>113.07907279232062</c:v>
                </c:pt>
                <c:pt idx="347">
                  <c:v>113.03036479697894</c:v>
                </c:pt>
                <c:pt idx="348">
                  <c:v>113.26984175302317</c:v>
                </c:pt>
                <c:pt idx="349">
                  <c:v>113.31655964365106</c:v>
                </c:pt>
                <c:pt idx="350">
                  <c:v>113.13915204282141</c:v>
                </c:pt>
                <c:pt idx="351">
                  <c:v>113.29853220384788</c:v>
                </c:pt>
                <c:pt idx="352">
                  <c:v>113.1357974841839</c:v>
                </c:pt>
                <c:pt idx="353">
                  <c:v>113.14134763585224</c:v>
                </c:pt>
                <c:pt idx="354">
                  <c:v>113.34590671876903</c:v>
                </c:pt>
                <c:pt idx="355">
                  <c:v>113.60891305871283</c:v>
                </c:pt>
                <c:pt idx="356">
                  <c:v>112.82293586942814</c:v>
                </c:pt>
                <c:pt idx="357">
                  <c:v>112.82079890266763</c:v>
                </c:pt>
                <c:pt idx="358">
                  <c:v>112.96624946181653</c:v>
                </c:pt>
                <c:pt idx="359">
                  <c:v>112.90556482908445</c:v>
                </c:pt>
                <c:pt idx="360">
                  <c:v>112.91103505566498</c:v>
                </c:pt>
                <c:pt idx="361">
                  <c:v>113.05043963441368</c:v>
                </c:pt>
                <c:pt idx="362">
                  <c:v>112.88571673686548</c:v>
                </c:pt>
                <c:pt idx="363">
                  <c:v>112.64464756617632</c:v>
                </c:pt>
                <c:pt idx="364">
                  <c:v>112.25243119623194</c:v>
                </c:pt>
                <c:pt idx="365">
                  <c:v>111.56777337558998</c:v>
                </c:pt>
                <c:pt idx="366">
                  <c:v>111.365811972209</c:v>
                </c:pt>
                <c:pt idx="367">
                  <c:v>111.37125192457167</c:v>
                </c:pt>
                <c:pt idx="368">
                  <c:v>109.90386359858736</c:v>
                </c:pt>
                <c:pt idx="369">
                  <c:v>109.72137381529245</c:v>
                </c:pt>
                <c:pt idx="370">
                  <c:v>109.92268543767909</c:v>
                </c:pt>
                <c:pt idx="371">
                  <c:v>110.96230966911006</c:v>
                </c:pt>
                <c:pt idx="372">
                  <c:v>111.24512928161847</c:v>
                </c:pt>
                <c:pt idx="373">
                  <c:v>111.17275180044177</c:v>
                </c:pt>
                <c:pt idx="374">
                  <c:v>111.1781495920323</c:v>
                </c:pt>
                <c:pt idx="375">
                  <c:v>110.93259041877688</c:v>
                </c:pt>
                <c:pt idx="376">
                  <c:v>110.54434354871225</c:v>
                </c:pt>
                <c:pt idx="377">
                  <c:v>110.60398453943672</c:v>
                </c:pt>
                <c:pt idx="378">
                  <c:v>110.8846790861831</c:v>
                </c:pt>
                <c:pt idx="379">
                  <c:v>110.8066492531504</c:v>
                </c:pt>
                <c:pt idx="380">
                  <c:v>110.96773731962412</c:v>
                </c:pt>
                <c:pt idx="381">
                  <c:v>110.97296969486359</c:v>
                </c:pt>
                <c:pt idx="382">
                  <c:v>110.97485101396852</c:v>
                </c:pt>
                <c:pt idx="383">
                  <c:v>111.50731415859103</c:v>
                </c:pt>
                <c:pt idx="384">
                  <c:v>111.63026911061993</c:v>
                </c:pt>
                <c:pt idx="385">
                  <c:v>111.44507123694271</c:v>
                </c:pt>
                <c:pt idx="386">
                  <c:v>111.40292382100687</c:v>
                </c:pt>
                <c:pt idx="387">
                  <c:v>111.21915966836173</c:v>
                </c:pt>
                <c:pt idx="388">
                  <c:v>111.22426616466524</c:v>
                </c:pt>
                <c:pt idx="389">
                  <c:v>111.02007733755951</c:v>
                </c:pt>
                <c:pt idx="390">
                  <c:v>111.03770404860983</c:v>
                </c:pt>
                <c:pt idx="391">
                  <c:v>111.20676038898831</c:v>
                </c:pt>
                <c:pt idx="392">
                  <c:v>111.42463047873234</c:v>
                </c:pt>
                <c:pt idx="393">
                  <c:v>111.25781885861331</c:v>
                </c:pt>
                <c:pt idx="394">
                  <c:v>111.17698455811072</c:v>
                </c:pt>
                <c:pt idx="395">
                  <c:v>111.18201876965024</c:v>
                </c:pt>
                <c:pt idx="396">
                  <c:v>110.82209379070453</c:v>
                </c:pt>
                <c:pt idx="397">
                  <c:v>110.6496910151855</c:v>
                </c:pt>
                <c:pt idx="398">
                  <c:v>110.72578500100899</c:v>
                </c:pt>
                <c:pt idx="399">
                  <c:v>110.55719711243029</c:v>
                </c:pt>
                <c:pt idx="400">
                  <c:v>110.46954774246586</c:v>
                </c:pt>
                <c:pt idx="401">
                  <c:v>110.59109759573292</c:v>
                </c:pt>
                <c:pt idx="402">
                  <c:v>110.59620575119018</c:v>
                </c:pt>
                <c:pt idx="403">
                  <c:v>110.04167575086343</c:v>
                </c:pt>
                <c:pt idx="404">
                  <c:v>110.05698037957794</c:v>
                </c:pt>
                <c:pt idx="405">
                  <c:v>110.40536857228798</c:v>
                </c:pt>
                <c:pt idx="406">
                  <c:v>110.67641506624236</c:v>
                </c:pt>
                <c:pt idx="407">
                  <c:v>111.04178427806455</c:v>
                </c:pt>
                <c:pt idx="408">
                  <c:v>111.03873899556713</c:v>
                </c:pt>
                <c:pt idx="409">
                  <c:v>111.04397284530432</c:v>
                </c:pt>
                <c:pt idx="410">
                  <c:v>111.54246749795279</c:v>
                </c:pt>
                <c:pt idx="411">
                  <c:v>111.21217367975291</c:v>
                </c:pt>
                <c:pt idx="412">
                  <c:v>111.52167089424383</c:v>
                </c:pt>
                <c:pt idx="413">
                  <c:v>111.5585220198745</c:v>
                </c:pt>
                <c:pt idx="414">
                  <c:v>112.09903181212579</c:v>
                </c:pt>
                <c:pt idx="415">
                  <c:v>111.86114709369939</c:v>
                </c:pt>
                <c:pt idx="416">
                  <c:v>111.8663129850388</c:v>
                </c:pt>
                <c:pt idx="417">
                  <c:v>111.92330468814286</c:v>
                </c:pt>
                <c:pt idx="418">
                  <c:v>111.93040121579678</c:v>
                </c:pt>
                <c:pt idx="419">
                  <c:v>111.66533618209601</c:v>
                </c:pt>
                <c:pt idx="420">
                  <c:v>111.89693858402707</c:v>
                </c:pt>
                <c:pt idx="421">
                  <c:v>112.19963716934092</c:v>
                </c:pt>
                <c:pt idx="422">
                  <c:v>112.34317482544994</c:v>
                </c:pt>
                <c:pt idx="423">
                  <c:v>112.34833282654904</c:v>
                </c:pt>
                <c:pt idx="424">
                  <c:v>112.44394999120526</c:v>
                </c:pt>
                <c:pt idx="425">
                  <c:v>112.20501862543517</c:v>
                </c:pt>
                <c:pt idx="426">
                  <c:v>112.21231576866877</c:v>
                </c:pt>
                <c:pt idx="427">
                  <c:v>112.62138946705937</c:v>
                </c:pt>
                <c:pt idx="428">
                  <c:v>113.3238732027156</c:v>
                </c:pt>
                <c:pt idx="429">
                  <c:v>113.69786774696263</c:v>
                </c:pt>
                <c:pt idx="430">
                  <c:v>113.70327023926224</c:v>
                </c:pt>
                <c:pt idx="431">
                  <c:v>113.68548399126999</c:v>
                </c:pt>
                <c:pt idx="432">
                  <c:v>113.54299101765839</c:v>
                </c:pt>
                <c:pt idx="433">
                  <c:v>114.23930025591405</c:v>
                </c:pt>
                <c:pt idx="434">
                  <c:v>114.17871005229902</c:v>
                </c:pt>
                <c:pt idx="435">
                  <c:v>114.42715101113122</c:v>
                </c:pt>
                <c:pt idx="436">
                  <c:v>114.2825638669333</c:v>
                </c:pt>
                <c:pt idx="437">
                  <c:v>114.28794925066809</c:v>
                </c:pt>
                <c:pt idx="438">
                  <c:v>114.40804186954227</c:v>
                </c:pt>
                <c:pt idx="439">
                  <c:v>114.61748992852976</c:v>
                </c:pt>
                <c:pt idx="440">
                  <c:v>114.62991281926517</c:v>
                </c:pt>
                <c:pt idx="441">
                  <c:v>114.43543387628708</c:v>
                </c:pt>
                <c:pt idx="442">
                  <c:v>114.43274926140145</c:v>
                </c:pt>
                <c:pt idx="443">
                  <c:v>114.32014198752805</c:v>
                </c:pt>
                <c:pt idx="444">
                  <c:v>114.32541137384209</c:v>
                </c:pt>
                <c:pt idx="445">
                  <c:v>113.91147600678173</c:v>
                </c:pt>
                <c:pt idx="446">
                  <c:v>114.04727274711628</c:v>
                </c:pt>
                <c:pt idx="447">
                  <c:v>114.1829329547559</c:v>
                </c:pt>
                <c:pt idx="448">
                  <c:v>114.05932126218472</c:v>
                </c:pt>
                <c:pt idx="449">
                  <c:v>113.9788867420946</c:v>
                </c:pt>
                <c:pt idx="450">
                  <c:v>113.98087313356213</c:v>
                </c:pt>
                <c:pt idx="451">
                  <c:v>113.98620003464623</c:v>
                </c:pt>
                <c:pt idx="452">
                  <c:v>113.82355480457905</c:v>
                </c:pt>
                <c:pt idx="453">
                  <c:v>114.21614226834666</c:v>
                </c:pt>
                <c:pt idx="454">
                  <c:v>114.26897110451736</c:v>
                </c:pt>
                <c:pt idx="455">
                  <c:v>114.42790094017138</c:v>
                </c:pt>
                <c:pt idx="456">
                  <c:v>114.48241537600209</c:v>
                </c:pt>
                <c:pt idx="457">
                  <c:v>114.60623344760383</c:v>
                </c:pt>
                <c:pt idx="458">
                  <c:v>114.61146036739456</c:v>
                </c:pt>
                <c:pt idx="459">
                  <c:v>114.47336659922314</c:v>
                </c:pt>
                <c:pt idx="460">
                  <c:v>114.54752263724517</c:v>
                </c:pt>
                <c:pt idx="461">
                  <c:v>114.46998276216974</c:v>
                </c:pt>
                <c:pt idx="462">
                  <c:v>114.78878737621261</c:v>
                </c:pt>
                <c:pt idx="463">
                  <c:v>114.843979625594</c:v>
                </c:pt>
                <c:pt idx="464">
                  <c:v>114.87420716151607</c:v>
                </c:pt>
                <c:pt idx="465">
                  <c:v>114.87944370968258</c:v>
                </c:pt>
                <c:pt idx="466">
                  <c:v>114.75250793527294</c:v>
                </c:pt>
                <c:pt idx="467">
                  <c:v>114.92449038536745</c:v>
                </c:pt>
                <c:pt idx="468">
                  <c:v>114.72129301450718</c:v>
                </c:pt>
                <c:pt idx="469">
                  <c:v>114.26292849438902</c:v>
                </c:pt>
                <c:pt idx="470">
                  <c:v>114.06733267937454</c:v>
                </c:pt>
                <c:pt idx="471">
                  <c:v>113.51988271766564</c:v>
                </c:pt>
                <c:pt idx="472">
                  <c:v>113.52497404736719</c:v>
                </c:pt>
                <c:pt idx="473">
                  <c:v>113.74461412070163</c:v>
                </c:pt>
                <c:pt idx="474">
                  <c:v>113.62360563757908</c:v>
                </c:pt>
                <c:pt idx="475">
                  <c:v>113.36393892902228</c:v>
                </c:pt>
                <c:pt idx="476">
                  <c:v>113.10616110578022</c:v>
                </c:pt>
                <c:pt idx="477">
                  <c:v>112.53937600432641</c:v>
                </c:pt>
                <c:pt idx="478">
                  <c:v>112.47756715293113</c:v>
                </c:pt>
                <c:pt idx="479">
                  <c:v>112.48215229217911</c:v>
                </c:pt>
                <c:pt idx="480">
                  <c:v>112.34484579439416</c:v>
                </c:pt>
                <c:pt idx="481">
                  <c:v>112.82100420650329</c:v>
                </c:pt>
                <c:pt idx="482">
                  <c:v>113.10827059286798</c:v>
                </c:pt>
                <c:pt idx="483">
                  <c:v>113.43713138477349</c:v>
                </c:pt>
                <c:pt idx="484">
                  <c:v>113.25883871794473</c:v>
                </c:pt>
                <c:pt idx="485">
                  <c:v>113.40604318193598</c:v>
                </c:pt>
                <c:pt idx="486">
                  <c:v>113.41138796121186</c:v>
                </c:pt>
                <c:pt idx="487">
                  <c:v>113.42069296574549</c:v>
                </c:pt>
                <c:pt idx="488">
                  <c:v>113.24791984452634</c:v>
                </c:pt>
                <c:pt idx="489">
                  <c:v>113.54541863305644</c:v>
                </c:pt>
                <c:pt idx="490">
                  <c:v>113.57425375473082</c:v>
                </c:pt>
                <c:pt idx="491">
                  <c:v>113.49616924647343</c:v>
                </c:pt>
                <c:pt idx="492">
                  <c:v>113.5014511744686</c:v>
                </c:pt>
                <c:pt idx="493">
                  <c:v>113.5067200169542</c:v>
                </c:pt>
                <c:pt idx="494">
                  <c:v>113.73735642811891</c:v>
                </c:pt>
                <c:pt idx="495">
                  <c:v>114.14871646758104</c:v>
                </c:pt>
                <c:pt idx="496">
                  <c:v>114.18243252873603</c:v>
                </c:pt>
                <c:pt idx="497">
                  <c:v>114.14006764370205</c:v>
                </c:pt>
                <c:pt idx="498">
                  <c:v>114.16060252731823</c:v>
                </c:pt>
                <c:pt idx="499">
                  <c:v>114.166126262137</c:v>
                </c:pt>
                <c:pt idx="500">
                  <c:v>114.17163738622106</c:v>
                </c:pt>
                <c:pt idx="501">
                  <c:v>113.66473513072674</c:v>
                </c:pt>
                <c:pt idx="502">
                  <c:v>113.80933540843962</c:v>
                </c:pt>
                <c:pt idx="503">
                  <c:v>113.86841736384721</c:v>
                </c:pt>
                <c:pt idx="504">
                  <c:v>113.54937155972684</c:v>
                </c:pt>
                <c:pt idx="505">
                  <c:v>113.05281684212514</c:v>
                </c:pt>
                <c:pt idx="506">
                  <c:v>113.05056035334469</c:v>
                </c:pt>
                <c:pt idx="507">
                  <c:v>113.056081289576</c:v>
                </c:pt>
                <c:pt idx="508">
                  <c:v>112.96175464011688</c:v>
                </c:pt>
                <c:pt idx="509">
                  <c:v>112.99223898486352</c:v>
                </c:pt>
                <c:pt idx="510">
                  <c:v>112.90889567046725</c:v>
                </c:pt>
                <c:pt idx="511">
                  <c:v>112.65453411646851</c:v>
                </c:pt>
                <c:pt idx="512">
                  <c:v>111.68538017792264</c:v>
                </c:pt>
                <c:pt idx="513">
                  <c:v>111.74484470980082</c:v>
                </c:pt>
                <c:pt idx="514">
                  <c:v>111.75027783349927</c:v>
                </c:pt>
                <c:pt idx="515">
                  <c:v>111.48688670944556</c:v>
                </c:pt>
                <c:pt idx="516">
                  <c:v>111.87377890409232</c:v>
                </c:pt>
                <c:pt idx="517">
                  <c:v>111.53554661076809</c:v>
                </c:pt>
                <c:pt idx="518">
                  <c:v>111.65059619422793</c:v>
                </c:pt>
                <c:pt idx="519">
                  <c:v>112.32884298171942</c:v>
                </c:pt>
                <c:pt idx="520">
                  <c:v>112.46702834259187</c:v>
                </c:pt>
                <c:pt idx="521">
                  <c:v>112.47242851520187</c:v>
                </c:pt>
                <c:pt idx="522">
                  <c:v>112.33139780474662</c:v>
                </c:pt>
                <c:pt idx="523">
                  <c:v>112.47384305926629</c:v>
                </c:pt>
                <c:pt idx="524">
                  <c:v>112.52254782871924</c:v>
                </c:pt>
                <c:pt idx="525">
                  <c:v>112.0768114238938</c:v>
                </c:pt>
                <c:pt idx="526">
                  <c:v>112.86965579185966</c:v>
                </c:pt>
                <c:pt idx="527">
                  <c:v>112.79312416173181</c:v>
                </c:pt>
                <c:pt idx="528">
                  <c:v>112.79635646101431</c:v>
                </c:pt>
                <c:pt idx="529">
                  <c:v>112.81566920841983</c:v>
                </c:pt>
                <c:pt idx="530">
                  <c:v>112.48158709016643</c:v>
                </c:pt>
                <c:pt idx="531">
                  <c:v>112.11610492603828</c:v>
                </c:pt>
                <c:pt idx="532">
                  <c:v>112.18764600485542</c:v>
                </c:pt>
                <c:pt idx="533">
                  <c:v>111.50073945995027</c:v>
                </c:pt>
                <c:pt idx="534">
                  <c:v>111.56534091226548</c:v>
                </c:pt>
                <c:pt idx="535">
                  <c:v>111.57074189598129</c:v>
                </c:pt>
                <c:pt idx="536">
                  <c:v>111.28633740441813</c:v>
                </c:pt>
                <c:pt idx="537">
                  <c:v>111.21049175513976</c:v>
                </c:pt>
                <c:pt idx="538">
                  <c:v>111.29360894281615</c:v>
                </c:pt>
                <c:pt idx="539">
                  <c:v>110.65771584653177</c:v>
                </c:pt>
                <c:pt idx="540">
                  <c:v>110.78237519457392</c:v>
                </c:pt>
                <c:pt idx="541">
                  <c:v>110.79512943844449</c:v>
                </c:pt>
                <c:pt idx="542">
                  <c:v>110.80086651285103</c:v>
                </c:pt>
                <c:pt idx="543">
                  <c:v>111.11191475479261</c:v>
                </c:pt>
                <c:pt idx="544">
                  <c:v>111.41471839089849</c:v>
                </c:pt>
                <c:pt idx="545">
                  <c:v>111.82584543951262</c:v>
                </c:pt>
                <c:pt idx="546">
                  <c:v>111.99046077548034</c:v>
                </c:pt>
                <c:pt idx="547">
                  <c:v>111.91530033305925</c:v>
                </c:pt>
                <c:pt idx="548">
                  <c:v>111.99443530197428</c:v>
                </c:pt>
                <c:pt idx="549">
                  <c:v>112.00017936390807</c:v>
                </c:pt>
                <c:pt idx="550">
                  <c:v>112.41072915744365</c:v>
                </c:pt>
                <c:pt idx="551">
                  <c:v>112.20318020375277</c:v>
                </c:pt>
                <c:pt idx="552">
                  <c:v>112.21091838135926</c:v>
                </c:pt>
                <c:pt idx="553">
                  <c:v>112.27742349978615</c:v>
                </c:pt>
                <c:pt idx="554">
                  <c:v>112.58817536233576</c:v>
                </c:pt>
                <c:pt idx="555">
                  <c:v>112.5749875644714</c:v>
                </c:pt>
                <c:pt idx="556">
                  <c:v>112.58021150481461</c:v>
                </c:pt>
                <c:pt idx="557">
                  <c:v>112.46339802934924</c:v>
                </c:pt>
                <c:pt idx="558">
                  <c:v>112.92453727904905</c:v>
                </c:pt>
                <c:pt idx="559">
                  <c:v>113.0606565121828</c:v>
                </c:pt>
                <c:pt idx="560">
                  <c:v>113.2426717418732</c:v>
                </c:pt>
                <c:pt idx="561">
                  <c:v>113.09160412727837</c:v>
                </c:pt>
                <c:pt idx="562">
                  <c:v>112.94003056275503</c:v>
                </c:pt>
                <c:pt idx="563">
                  <c:v>112.94485409662998</c:v>
                </c:pt>
                <c:pt idx="564">
                  <c:v>113.05183422492313</c:v>
                </c:pt>
                <c:pt idx="565">
                  <c:v>112.91324325498475</c:v>
                </c:pt>
                <c:pt idx="566">
                  <c:v>113.1287792163081</c:v>
                </c:pt>
                <c:pt idx="567">
                  <c:v>112.89973029712644</c:v>
                </c:pt>
                <c:pt idx="568">
                  <c:v>113.36185562613458</c:v>
                </c:pt>
                <c:pt idx="569">
                  <c:v>113.12294761650499</c:v>
                </c:pt>
                <c:pt idx="570">
                  <c:v>113.12773903927238</c:v>
                </c:pt>
                <c:pt idx="571">
                  <c:v>113.21889108596108</c:v>
                </c:pt>
                <c:pt idx="572">
                  <c:v>113.00183301034843</c:v>
                </c:pt>
                <c:pt idx="573">
                  <c:v>113.01864456529798</c:v>
                </c:pt>
                <c:pt idx="574">
                  <c:v>113.14730534143118</c:v>
                </c:pt>
                <c:pt idx="575">
                  <c:v>112.88504753442066</c:v>
                </c:pt>
                <c:pt idx="576">
                  <c:v>112.92835818895284</c:v>
                </c:pt>
                <c:pt idx="577">
                  <c:v>112.93442549853782</c:v>
                </c:pt>
                <c:pt idx="578">
                  <c:v>113.41472181071308</c:v>
                </c:pt>
                <c:pt idx="579">
                  <c:v>113.26371970248165</c:v>
                </c:pt>
                <c:pt idx="580">
                  <c:v>113.46968755868923</c:v>
                </c:pt>
                <c:pt idx="581">
                  <c:v>113.46003894777451</c:v>
                </c:pt>
                <c:pt idx="582">
                  <c:v>113.51383199099708</c:v>
                </c:pt>
                <c:pt idx="583">
                  <c:v>113.51242598738345</c:v>
                </c:pt>
                <c:pt idx="584">
                  <c:v>113.51839965773725</c:v>
                </c:pt>
                <c:pt idx="585">
                  <c:v>113.5111145868506</c:v>
                </c:pt>
                <c:pt idx="586">
                  <c:v>113.73241200925241</c:v>
                </c:pt>
                <c:pt idx="587">
                  <c:v>113.78121053414316</c:v>
                </c:pt>
                <c:pt idx="588">
                  <c:v>113.58884861457661</c:v>
                </c:pt>
                <c:pt idx="589">
                  <c:v>113.41039265094786</c:v>
                </c:pt>
                <c:pt idx="590">
                  <c:v>113.38175908518089</c:v>
                </c:pt>
                <c:pt idx="591">
                  <c:v>113.38768565525341</c:v>
                </c:pt>
                <c:pt idx="592">
                  <c:v>113.36264287896741</c:v>
                </c:pt>
                <c:pt idx="593">
                  <c:v>113.11209032906298</c:v>
                </c:pt>
                <c:pt idx="594">
                  <c:v>113.40850656916012</c:v>
                </c:pt>
                <c:pt idx="595">
                  <c:v>113.37769486031448</c:v>
                </c:pt>
                <c:pt idx="596">
                  <c:v>113.31125549728911</c:v>
                </c:pt>
                <c:pt idx="597">
                  <c:v>113.34768234873047</c:v>
                </c:pt>
                <c:pt idx="598">
                  <c:v>113.35357104137857</c:v>
                </c:pt>
                <c:pt idx="599">
                  <c:v>113.27051316842309</c:v>
                </c:pt>
                <c:pt idx="600">
                  <c:v>113.29528500620178</c:v>
                </c:pt>
                <c:pt idx="601">
                  <c:v>113.60396889589531</c:v>
                </c:pt>
                <c:pt idx="602">
                  <c:v>113.79178828123011</c:v>
                </c:pt>
                <c:pt idx="603">
                  <c:v>113.89581415082468</c:v>
                </c:pt>
                <c:pt idx="604">
                  <c:v>113.91841043395898</c:v>
                </c:pt>
                <c:pt idx="605">
                  <c:v>113.92428477123775</c:v>
                </c:pt>
                <c:pt idx="606">
                  <c:v>114.03786383052028</c:v>
                </c:pt>
                <c:pt idx="607">
                  <c:v>114.33333209087229</c:v>
                </c:pt>
                <c:pt idx="608">
                  <c:v>114.47143149814625</c:v>
                </c:pt>
                <c:pt idx="609">
                  <c:v>114.56102590508452</c:v>
                </c:pt>
                <c:pt idx="610">
                  <c:v>114.76949258798639</c:v>
                </c:pt>
                <c:pt idx="611">
                  <c:v>114.74468109847568</c:v>
                </c:pt>
                <c:pt idx="612">
                  <c:v>114.75052056102881</c:v>
                </c:pt>
                <c:pt idx="613">
                  <c:v>114.55762421581544</c:v>
                </c:pt>
                <c:pt idx="614">
                  <c:v>114.55115032018573</c:v>
                </c:pt>
                <c:pt idx="615">
                  <c:v>114.63049449703217</c:v>
                </c:pt>
                <c:pt idx="616">
                  <c:v>114.37972196097961</c:v>
                </c:pt>
                <c:pt idx="617">
                  <c:v>114.36909033062292</c:v>
                </c:pt>
                <c:pt idx="618">
                  <c:v>114.33578778550488</c:v>
                </c:pt>
                <c:pt idx="619">
                  <c:v>114.34126461159065</c:v>
                </c:pt>
                <c:pt idx="620">
                  <c:v>114.50667394317915</c:v>
                </c:pt>
                <c:pt idx="621">
                  <c:v>114.34728031137271</c:v>
                </c:pt>
                <c:pt idx="622">
                  <c:v>114.14672547812702</c:v>
                </c:pt>
                <c:pt idx="623">
                  <c:v>114.47499793429054</c:v>
                </c:pt>
                <c:pt idx="624">
                  <c:v>114.36470639147709</c:v>
                </c:pt>
                <c:pt idx="625">
                  <c:v>114.42282400328867</c:v>
                </c:pt>
                <c:pt idx="626">
                  <c:v>114.42835267423608</c:v>
                </c:pt>
                <c:pt idx="627">
                  <c:v>114.60852323486613</c:v>
                </c:pt>
                <c:pt idx="628">
                  <c:v>114.8309653961407</c:v>
                </c:pt>
                <c:pt idx="629">
                  <c:v>114.64586915561379</c:v>
                </c:pt>
                <c:pt idx="630">
                  <c:v>114.73993710906183</c:v>
                </c:pt>
                <c:pt idx="631">
                  <c:v>114.80678560260272</c:v>
                </c:pt>
                <c:pt idx="632">
                  <c:v>114.88827778827408</c:v>
                </c:pt>
                <c:pt idx="633">
                  <c:v>114.89385196348056</c:v>
                </c:pt>
                <c:pt idx="634">
                  <c:v>114.8309018818707</c:v>
                </c:pt>
                <c:pt idx="635">
                  <c:v>114.85999365049391</c:v>
                </c:pt>
                <c:pt idx="636">
                  <c:v>114.95219066525169</c:v>
                </c:pt>
                <c:pt idx="637">
                  <c:v>114.85175698653774</c:v>
                </c:pt>
                <c:pt idx="638">
                  <c:v>115.22862294571698</c:v>
                </c:pt>
                <c:pt idx="639">
                  <c:v>115.22022572259239</c:v>
                </c:pt>
                <c:pt idx="640">
                  <c:v>115.22572645800764</c:v>
                </c:pt>
                <c:pt idx="641">
                  <c:v>115.19807680726926</c:v>
                </c:pt>
                <c:pt idx="642">
                  <c:v>115.44808796758883</c:v>
                </c:pt>
                <c:pt idx="643">
                  <c:v>115.58868241899272</c:v>
                </c:pt>
                <c:pt idx="644">
                  <c:v>115.72109520171156</c:v>
                </c:pt>
                <c:pt idx="645">
                  <c:v>115.91877536458432</c:v>
                </c:pt>
                <c:pt idx="646">
                  <c:v>115.90574854832893</c:v>
                </c:pt>
                <c:pt idx="647">
                  <c:v>115.91122298732273</c:v>
                </c:pt>
                <c:pt idx="648">
                  <c:v>115.95135301486349</c:v>
                </c:pt>
                <c:pt idx="649">
                  <c:v>115.81193901576094</c:v>
                </c:pt>
                <c:pt idx="650">
                  <c:v>115.73477737137081</c:v>
                </c:pt>
                <c:pt idx="651">
                  <c:v>115.82661706094851</c:v>
                </c:pt>
                <c:pt idx="652">
                  <c:v>115.85381970241538</c:v>
                </c:pt>
                <c:pt idx="653">
                  <c:v>115.91951591566992</c:v>
                </c:pt>
                <c:pt idx="654">
                  <c:v>115.92501546326915</c:v>
                </c:pt>
                <c:pt idx="655">
                  <c:v>115.94983235886707</c:v>
                </c:pt>
                <c:pt idx="656">
                  <c:v>115.69436165892452</c:v>
                </c:pt>
                <c:pt idx="657">
                  <c:v>115.73564093268678</c:v>
                </c:pt>
                <c:pt idx="658">
                  <c:v>115.70578937379381</c:v>
                </c:pt>
                <c:pt idx="659">
                  <c:v>115.51390397632355</c:v>
                </c:pt>
                <c:pt idx="660">
                  <c:v>115.60842301832479</c:v>
                </c:pt>
                <c:pt idx="661">
                  <c:v>115.61387570723953</c:v>
                </c:pt>
                <c:pt idx="662">
                  <c:v>115.46436003961699</c:v>
                </c:pt>
                <c:pt idx="663">
                  <c:v>115.20575498945944</c:v>
                </c:pt>
                <c:pt idx="664">
                  <c:v>115.18325907751273</c:v>
                </c:pt>
                <c:pt idx="665">
                  <c:v>114.97645259810056</c:v>
                </c:pt>
                <c:pt idx="666">
                  <c:v>115.04104635687918</c:v>
                </c:pt>
                <c:pt idx="667">
                  <c:v>115.04647842232234</c:v>
                </c:pt>
                <c:pt idx="668">
                  <c:v>115.05198020016569</c:v>
                </c:pt>
                <c:pt idx="669">
                  <c:v>115.65851672148411</c:v>
                </c:pt>
                <c:pt idx="670">
                  <c:v>115.59727704706498</c:v>
                </c:pt>
                <c:pt idx="671">
                  <c:v>115.63717540027858</c:v>
                </c:pt>
                <c:pt idx="672">
                  <c:v>115.86237858793046</c:v>
                </c:pt>
                <c:pt idx="673">
                  <c:v>114.27539172357561</c:v>
                </c:pt>
                <c:pt idx="674">
                  <c:v>114.62629675474059</c:v>
                </c:pt>
                <c:pt idx="675">
                  <c:v>114.63175748367522</c:v>
                </c:pt>
                <c:pt idx="676">
                  <c:v>114.18849774215312</c:v>
                </c:pt>
                <c:pt idx="677">
                  <c:v>114.75454280044177</c:v>
                </c:pt>
                <c:pt idx="678">
                  <c:v>115.13830267601568</c:v>
                </c:pt>
                <c:pt idx="679">
                  <c:v>115.31215099635386</c:v>
                </c:pt>
                <c:pt idx="680">
                  <c:v>115.79121964677654</c:v>
                </c:pt>
                <c:pt idx="681">
                  <c:v>115.85357498653678</c:v>
                </c:pt>
                <c:pt idx="682">
                  <c:v>115.85894072016643</c:v>
                </c:pt>
                <c:pt idx="683">
                  <c:v>115.84045080520178</c:v>
                </c:pt>
                <c:pt idx="684">
                  <c:v>115.98938534018733</c:v>
                </c:pt>
                <c:pt idx="685">
                  <c:v>115.90039098114586</c:v>
                </c:pt>
                <c:pt idx="686">
                  <c:v>116.08074580798615</c:v>
                </c:pt>
                <c:pt idx="687">
                  <c:v>116.37242021901413</c:v>
                </c:pt>
                <c:pt idx="688">
                  <c:v>116.37070514521363</c:v>
                </c:pt>
                <c:pt idx="689">
                  <c:v>116.37616144329871</c:v>
                </c:pt>
                <c:pt idx="690">
                  <c:v>116.47874443802544</c:v>
                </c:pt>
                <c:pt idx="691">
                  <c:v>116.71895465615172</c:v>
                </c:pt>
                <c:pt idx="692">
                  <c:v>116.7002791609568</c:v>
                </c:pt>
                <c:pt idx="693">
                  <c:v>116.84213341882506</c:v>
                </c:pt>
                <c:pt idx="694">
                  <c:v>116.81746774058314</c:v>
                </c:pt>
                <c:pt idx="695">
                  <c:v>116.88001915387744</c:v>
                </c:pt>
                <c:pt idx="696">
                  <c:v>116.88547766227528</c:v>
                </c:pt>
                <c:pt idx="697">
                  <c:v>117.0358374492898</c:v>
                </c:pt>
                <c:pt idx="698">
                  <c:v>117.265819214703</c:v>
                </c:pt>
                <c:pt idx="699">
                  <c:v>117.48703248235601</c:v>
                </c:pt>
                <c:pt idx="700">
                  <c:v>117.75550278603846</c:v>
                </c:pt>
                <c:pt idx="701">
                  <c:v>117.95639067595749</c:v>
                </c:pt>
                <c:pt idx="702">
                  <c:v>117.94972043612955</c:v>
                </c:pt>
                <c:pt idx="703">
                  <c:v>117.95516295706456</c:v>
                </c:pt>
                <c:pt idx="704">
                  <c:v>118.07700681674919</c:v>
                </c:pt>
                <c:pt idx="705">
                  <c:v>118.19205069718726</c:v>
                </c:pt>
                <c:pt idx="706">
                  <c:v>118.56566108916262</c:v>
                </c:pt>
                <c:pt idx="707">
                  <c:v>118.68057795987148</c:v>
                </c:pt>
                <c:pt idx="708">
                  <c:v>118.5006041674956</c:v>
                </c:pt>
                <c:pt idx="709">
                  <c:v>118.4800474646331</c:v>
                </c:pt>
                <c:pt idx="710">
                  <c:v>118.48344468457373</c:v>
                </c:pt>
                <c:pt idx="711">
                  <c:v>118.62201297383159</c:v>
                </c:pt>
                <c:pt idx="712">
                  <c:v>118.2092650555924</c:v>
                </c:pt>
                <c:pt idx="713">
                  <c:v>118.439677899223</c:v>
                </c:pt>
                <c:pt idx="714">
                  <c:v>118.71462064958568</c:v>
                </c:pt>
                <c:pt idx="715">
                  <c:v>118.93057355978827</c:v>
                </c:pt>
                <c:pt idx="716">
                  <c:v>118.93593819653144</c:v>
                </c:pt>
                <c:pt idx="717">
                  <c:v>118.94129410501013</c:v>
                </c:pt>
                <c:pt idx="718">
                  <c:v>118.97766292474073</c:v>
                </c:pt>
                <c:pt idx="719">
                  <c:v>119.27963427575334</c:v>
                </c:pt>
                <c:pt idx="720">
                  <c:v>119.31328974175386</c:v>
                </c:pt>
                <c:pt idx="721">
                  <c:v>119.32126821710567</c:v>
                </c:pt>
                <c:pt idx="722">
                  <c:v>119.40338176042806</c:v>
                </c:pt>
                <c:pt idx="723">
                  <c:v>119.43641053292382</c:v>
                </c:pt>
                <c:pt idx="724">
                  <c:v>119.44173358806711</c:v>
                </c:pt>
                <c:pt idx="725">
                  <c:v>119.53607888781077</c:v>
                </c:pt>
                <c:pt idx="726">
                  <c:v>119.35033386995705</c:v>
                </c:pt>
                <c:pt idx="727">
                  <c:v>119.07939896449102</c:v>
                </c:pt>
                <c:pt idx="728">
                  <c:v>119.30585258878317</c:v>
                </c:pt>
                <c:pt idx="729">
                  <c:v>119.13539617412745</c:v>
                </c:pt>
                <c:pt idx="730">
                  <c:v>119.15787906427792</c:v>
                </c:pt>
                <c:pt idx="731">
                  <c:v>119.16315594323802</c:v>
                </c:pt>
                <c:pt idx="732">
                  <c:v>119.17456519703229</c:v>
                </c:pt>
                <c:pt idx="733">
                  <c:v>119.43377621635366</c:v>
                </c:pt>
                <c:pt idx="734">
                  <c:v>119.27548718383245</c:v>
                </c:pt>
                <c:pt idx="735">
                  <c:v>119.34319467522326</c:v>
                </c:pt>
                <c:pt idx="736">
                  <c:v>119.5500538180608</c:v>
                </c:pt>
                <c:pt idx="737">
                  <c:v>119.57071670841349</c:v>
                </c:pt>
                <c:pt idx="738">
                  <c:v>119.57597946632276</c:v>
                </c:pt>
                <c:pt idx="739">
                  <c:v>119.63495029650704</c:v>
                </c:pt>
                <c:pt idx="740">
                  <c:v>119.87718903815245</c:v>
                </c:pt>
                <c:pt idx="741">
                  <c:v>119.70643867794173</c:v>
                </c:pt>
                <c:pt idx="742">
                  <c:v>120.04979502649134</c:v>
                </c:pt>
                <c:pt idx="743">
                  <c:v>120.15700217476531</c:v>
                </c:pt>
                <c:pt idx="744">
                  <c:v>120.11927992061425</c:v>
                </c:pt>
                <c:pt idx="745">
                  <c:v>120.1245290000038</c:v>
                </c:pt>
                <c:pt idx="746">
                  <c:v>120.1073997978024</c:v>
                </c:pt>
                <c:pt idx="747">
                  <c:v>120.35503365821879</c:v>
                </c:pt>
                <c:pt idx="748">
                  <c:v>120.93577101360948</c:v>
                </c:pt>
                <c:pt idx="749">
                  <c:v>120.95584789256479</c:v>
                </c:pt>
                <c:pt idx="750">
                  <c:v>120.79208106269826</c:v>
                </c:pt>
                <c:pt idx="751">
                  <c:v>120.76608501099069</c:v>
                </c:pt>
                <c:pt idx="752">
                  <c:v>120.77145323289189</c:v>
                </c:pt>
                <c:pt idx="753">
                  <c:v>120.86741449289357</c:v>
                </c:pt>
                <c:pt idx="754">
                  <c:v>121.21097961171714</c:v>
                </c:pt>
                <c:pt idx="755">
                  <c:v>121.05088339684464</c:v>
                </c:pt>
                <c:pt idx="756">
                  <c:v>121.22282484651792</c:v>
                </c:pt>
                <c:pt idx="757">
                  <c:v>121.15447270776505</c:v>
                </c:pt>
                <c:pt idx="758">
                  <c:v>121.24193743135416</c:v>
                </c:pt>
                <c:pt idx="759">
                  <c:v>121.24720553278641</c:v>
                </c:pt>
                <c:pt idx="760">
                  <c:v>121.37955520028352</c:v>
                </c:pt>
                <c:pt idx="761">
                  <c:v>121.7878127711665</c:v>
                </c:pt>
                <c:pt idx="762">
                  <c:v>121.86045117445607</c:v>
                </c:pt>
                <c:pt idx="763">
                  <c:v>122.46424571648693</c:v>
                </c:pt>
                <c:pt idx="764">
                  <c:v>122.57438932129283</c:v>
                </c:pt>
                <c:pt idx="765">
                  <c:v>122.5784046419485</c:v>
                </c:pt>
                <c:pt idx="766">
                  <c:v>122.5834649391534</c:v>
                </c:pt>
                <c:pt idx="767">
                  <c:v>122.78274595501797</c:v>
                </c:pt>
                <c:pt idx="768">
                  <c:v>122.79728220665591</c:v>
                </c:pt>
                <c:pt idx="769">
                  <c:v>122.92144580975113</c:v>
                </c:pt>
                <c:pt idx="770">
                  <c:v>122.88197471057927</c:v>
                </c:pt>
                <c:pt idx="771">
                  <c:v>123.09655206947838</c:v>
                </c:pt>
                <c:pt idx="772">
                  <c:v>123.18566294382873</c:v>
                </c:pt>
                <c:pt idx="773">
                  <c:v>123.19085517389283</c:v>
                </c:pt>
                <c:pt idx="774">
                  <c:v>123.3868989660823</c:v>
                </c:pt>
                <c:pt idx="775">
                  <c:v>123.36783623989811</c:v>
                </c:pt>
                <c:pt idx="776">
                  <c:v>123.53655555699203</c:v>
                </c:pt>
                <c:pt idx="777">
                  <c:v>123.61892715248017</c:v>
                </c:pt>
                <c:pt idx="778">
                  <c:v>123.6556357597198</c:v>
                </c:pt>
                <c:pt idx="779">
                  <c:v>123.72343638628975</c:v>
                </c:pt>
                <c:pt idx="780">
                  <c:v>123.72861380789708</c:v>
                </c:pt>
                <c:pt idx="781">
                  <c:v>124.11768890778512</c:v>
                </c:pt>
                <c:pt idx="782">
                  <c:v>124.00134989855826</c:v>
                </c:pt>
                <c:pt idx="783">
                  <c:v>123.91847953877514</c:v>
                </c:pt>
                <c:pt idx="784">
                  <c:v>123.74670105043948</c:v>
                </c:pt>
                <c:pt idx="785">
                  <c:v>123.73580980662896</c:v>
                </c:pt>
                <c:pt idx="786">
                  <c:v>123.80114840732995</c:v>
                </c:pt>
                <c:pt idx="787">
                  <c:v>123.80626772801706</c:v>
                </c:pt>
                <c:pt idx="788">
                  <c:v>123.67053587995342</c:v>
                </c:pt>
                <c:pt idx="789">
                  <c:v>123.76969884505485</c:v>
                </c:pt>
                <c:pt idx="790">
                  <c:v>124.01619044107044</c:v>
                </c:pt>
                <c:pt idx="791">
                  <c:v>124.72389592071826</c:v>
                </c:pt>
                <c:pt idx="792">
                  <c:v>124.64527779380697</c:v>
                </c:pt>
                <c:pt idx="793">
                  <c:v>124.7055261084016</c:v>
                </c:pt>
                <c:pt idx="794">
                  <c:v>124.71127522749515</c:v>
                </c:pt>
                <c:pt idx="795">
                  <c:v>124.6033957363756</c:v>
                </c:pt>
                <c:pt idx="796">
                  <c:v>124.97288175699906</c:v>
                </c:pt>
                <c:pt idx="797">
                  <c:v>125.16323034767365</c:v>
                </c:pt>
                <c:pt idx="798">
                  <c:v>124.91527172274257</c:v>
                </c:pt>
                <c:pt idx="799">
                  <c:v>124.8280696197247</c:v>
                </c:pt>
                <c:pt idx="800">
                  <c:v>124.78867106024526</c:v>
                </c:pt>
                <c:pt idx="801">
                  <c:v>124.79439735810793</c:v>
                </c:pt>
                <c:pt idx="802">
                  <c:v>124.66251909375681</c:v>
                </c:pt>
                <c:pt idx="803">
                  <c:v>124.50414676511218</c:v>
                </c:pt>
                <c:pt idx="804">
                  <c:v>124.41222887788909</c:v>
                </c:pt>
                <c:pt idx="805">
                  <c:v>123.71666985344693</c:v>
                </c:pt>
                <c:pt idx="806">
                  <c:v>123.88694417152671</c:v>
                </c:pt>
                <c:pt idx="807">
                  <c:v>123.89004217828645</c:v>
                </c:pt>
                <c:pt idx="808">
                  <c:v>123.89572578913291</c:v>
                </c:pt>
                <c:pt idx="809">
                  <c:v>124.36676745511113</c:v>
                </c:pt>
                <c:pt idx="810">
                  <c:v>124.35838416588285</c:v>
                </c:pt>
                <c:pt idx="811">
                  <c:v>124.5659192025191</c:v>
                </c:pt>
                <c:pt idx="812">
                  <c:v>124.41434020269311</c:v>
                </c:pt>
                <c:pt idx="813">
                  <c:v>124.4417822114942</c:v>
                </c:pt>
                <c:pt idx="814">
                  <c:v>124.40912077960505</c:v>
                </c:pt>
                <c:pt idx="815">
                  <c:v>124.41481374196231</c:v>
                </c:pt>
                <c:pt idx="816">
                  <c:v>124.3085531807836</c:v>
                </c:pt>
                <c:pt idx="817">
                  <c:v>124.67260667718807</c:v>
                </c:pt>
                <c:pt idx="818">
                  <c:v>124.56225835723164</c:v>
                </c:pt>
                <c:pt idx="819">
                  <c:v>124.92762231750476</c:v>
                </c:pt>
                <c:pt idx="820">
                  <c:v>124.76129024715836</c:v>
                </c:pt>
                <c:pt idx="821">
                  <c:v>124.97813983635726</c:v>
                </c:pt>
                <c:pt idx="822">
                  <c:v>124.98382220092152</c:v>
                </c:pt>
                <c:pt idx="823">
                  <c:v>125.1898552005262</c:v>
                </c:pt>
                <c:pt idx="824">
                  <c:v>125.53122351550256</c:v>
                </c:pt>
                <c:pt idx="825">
                  <c:v>125.63998568199386</c:v>
                </c:pt>
                <c:pt idx="826">
                  <c:v>125.69104356392833</c:v>
                </c:pt>
                <c:pt idx="827">
                  <c:v>125.85991767723192</c:v>
                </c:pt>
                <c:pt idx="828">
                  <c:v>125.80808483789441</c:v>
                </c:pt>
                <c:pt idx="829">
                  <c:v>125.81374147608526</c:v>
                </c:pt>
                <c:pt idx="830">
                  <c:v>125.66984240916079</c:v>
                </c:pt>
                <c:pt idx="831">
                  <c:v>125.49606830190415</c:v>
                </c:pt>
                <c:pt idx="832">
                  <c:v>125.72388827151313</c:v>
                </c:pt>
                <c:pt idx="833">
                  <c:v>125.27194167277386</c:v>
                </c:pt>
                <c:pt idx="834">
                  <c:v>125.21296680753058</c:v>
                </c:pt>
                <c:pt idx="835">
                  <c:v>125.22101841881866</c:v>
                </c:pt>
                <c:pt idx="836">
                  <c:v>125.22659581045292</c:v>
                </c:pt>
                <c:pt idx="837">
                  <c:v>125.40654897409841</c:v>
                </c:pt>
                <c:pt idx="838">
                  <c:v>125.40471574893803</c:v>
                </c:pt>
                <c:pt idx="839">
                  <c:v>125.61943055216041</c:v>
                </c:pt>
                <c:pt idx="840">
                  <c:v>125.85058414688905</c:v>
                </c:pt>
                <c:pt idx="841">
                  <c:v>126.06284625895556</c:v>
                </c:pt>
                <c:pt idx="842">
                  <c:v>126.40910978350701</c:v>
                </c:pt>
                <c:pt idx="843">
                  <c:v>126.41465103764705</c:v>
                </c:pt>
                <c:pt idx="844">
                  <c:v>126.37085470413751</c:v>
                </c:pt>
                <c:pt idx="845">
                  <c:v>126.37367378868009</c:v>
                </c:pt>
                <c:pt idx="846">
                  <c:v>126.13637360982079</c:v>
                </c:pt>
                <c:pt idx="847">
                  <c:v>125.77525907878912</c:v>
                </c:pt>
                <c:pt idx="848">
                  <c:v>126.31470888416945</c:v>
                </c:pt>
                <c:pt idx="849">
                  <c:v>126.33436770173452</c:v>
                </c:pt>
                <c:pt idx="850">
                  <c:v>126.34003962885623</c:v>
                </c:pt>
                <c:pt idx="851">
                  <c:v>126.15833372515442</c:v>
                </c:pt>
                <c:pt idx="852">
                  <c:v>126.42722234536853</c:v>
                </c:pt>
                <c:pt idx="853">
                  <c:v>126.7385755230388</c:v>
                </c:pt>
                <c:pt idx="854">
                  <c:v>126.67210730226812</c:v>
                </c:pt>
                <c:pt idx="855">
                  <c:v>126.79233186977666</c:v>
                </c:pt>
                <c:pt idx="856">
                  <c:v>126.85157992929787</c:v>
                </c:pt>
                <c:pt idx="857">
                  <c:v>126.85721657854423</c:v>
                </c:pt>
                <c:pt idx="858">
                  <c:v>126.86291411790206</c:v>
                </c:pt>
                <c:pt idx="859">
                  <c:v>127.15954969249697</c:v>
                </c:pt>
                <c:pt idx="860">
                  <c:v>127.36770283871581</c:v>
                </c:pt>
                <c:pt idx="861">
                  <c:v>127.47506969876976</c:v>
                </c:pt>
                <c:pt idx="862">
                  <c:v>127.72749995194172</c:v>
                </c:pt>
                <c:pt idx="863">
                  <c:v>127.60294261721057</c:v>
                </c:pt>
                <c:pt idx="864">
                  <c:v>127.60796268091565</c:v>
                </c:pt>
                <c:pt idx="865">
                  <c:v>127.67733780450557</c:v>
                </c:pt>
                <c:pt idx="866">
                  <c:v>128.04122562242875</c:v>
                </c:pt>
                <c:pt idx="867">
                  <c:v>128.50140982093842</c:v>
                </c:pt>
                <c:pt idx="868">
                  <c:v>128.59585366593842</c:v>
                </c:pt>
                <c:pt idx="869">
                  <c:v>128.51905743216435</c:v>
                </c:pt>
                <c:pt idx="870">
                  <c:v>128.52473839146128</c:v>
                </c:pt>
                <c:pt idx="871">
                  <c:v>128.53046678608459</c:v>
                </c:pt>
                <c:pt idx="872">
                  <c:v>128.72221496571458</c:v>
                </c:pt>
                <c:pt idx="873">
                  <c:v>129.35671359868599</c:v>
                </c:pt>
                <c:pt idx="874">
                  <c:v>129.44795130076881</c:v>
                </c:pt>
                <c:pt idx="875">
                  <c:v>129.46935002461649</c:v>
                </c:pt>
                <c:pt idx="876">
                  <c:v>129.22230578741767</c:v>
                </c:pt>
                <c:pt idx="877">
                  <c:v>129.12806509795314</c:v>
                </c:pt>
                <c:pt idx="878">
                  <c:v>129.13371368973495</c:v>
                </c:pt>
                <c:pt idx="879">
                  <c:v>129.07074945967975</c:v>
                </c:pt>
                <c:pt idx="880">
                  <c:v>128.98688068138446</c:v>
                </c:pt>
                <c:pt idx="881">
                  <c:v>129.12785923326379</c:v>
                </c:pt>
                <c:pt idx="882">
                  <c:v>129.16123825256537</c:v>
                </c:pt>
                <c:pt idx="883">
                  <c:v>129.3293907520632</c:v>
                </c:pt>
                <c:pt idx="884">
                  <c:v>129.30417522080245</c:v>
                </c:pt>
                <c:pt idx="885">
                  <c:v>129.30975048315742</c:v>
                </c:pt>
                <c:pt idx="886">
                  <c:v>129.16418662949187</c:v>
                </c:pt>
                <c:pt idx="887">
                  <c:v>129.12024669551204</c:v>
                </c:pt>
                <c:pt idx="888">
                  <c:v>129.3351322307866</c:v>
                </c:pt>
                <c:pt idx="889">
                  <c:v>129.4491777630268</c:v>
                </c:pt>
                <c:pt idx="890">
                  <c:v>129.50166196036011</c:v>
                </c:pt>
                <c:pt idx="891">
                  <c:v>129.48839308331662</c:v>
                </c:pt>
                <c:pt idx="892">
                  <c:v>129.49381210247236</c:v>
                </c:pt>
                <c:pt idx="893">
                  <c:v>129.47042269087584</c:v>
                </c:pt>
                <c:pt idx="894">
                  <c:v>129.7331196941058</c:v>
                </c:pt>
                <c:pt idx="895">
                  <c:v>129.90626966372508</c:v>
                </c:pt>
                <c:pt idx="896">
                  <c:v>129.75080925337491</c:v>
                </c:pt>
                <c:pt idx="897">
                  <c:v>129.8999585237809</c:v>
                </c:pt>
                <c:pt idx="898">
                  <c:v>129.92145877702586</c:v>
                </c:pt>
                <c:pt idx="899">
                  <c:v>129.92679506950731</c:v>
                </c:pt>
                <c:pt idx="900">
                  <c:v>130.36021172103295</c:v>
                </c:pt>
                <c:pt idx="901">
                  <c:v>130.80397637752293</c:v>
                </c:pt>
                <c:pt idx="902">
                  <c:v>131.33775270022096</c:v>
                </c:pt>
                <c:pt idx="903">
                  <c:v>131.29050604422235</c:v>
                </c:pt>
                <c:pt idx="904">
                  <c:v>131.24033220054025</c:v>
                </c:pt>
                <c:pt idx="905">
                  <c:v>131.47855819649411</c:v>
                </c:pt>
                <c:pt idx="906">
                  <c:v>131.48449979886345</c:v>
                </c:pt>
                <c:pt idx="907">
                  <c:v>131.55033258799099</c:v>
                </c:pt>
                <c:pt idx="908">
                  <c:v>131.39154615135769</c:v>
                </c:pt>
                <c:pt idx="909">
                  <c:v>131.35322504341607</c:v>
                </c:pt>
                <c:pt idx="910">
                  <c:v>131.6609134718538</c:v>
                </c:pt>
                <c:pt idx="911">
                  <c:v>131.66815883588646</c:v>
                </c:pt>
                <c:pt idx="912">
                  <c:v>131.60631851091523</c:v>
                </c:pt>
                <c:pt idx="913">
                  <c:v>131.61214037334884</c:v>
                </c:pt>
                <c:pt idx="914">
                  <c:v>131.91314788737697</c:v>
                </c:pt>
                <c:pt idx="915">
                  <c:v>132.35014726421096</c:v>
                </c:pt>
                <c:pt idx="916">
                  <c:v>132.33169146754037</c:v>
                </c:pt>
                <c:pt idx="917">
                  <c:v>132.73519018603804</c:v>
                </c:pt>
                <c:pt idx="918">
                  <c:v>132.7550334244238</c:v>
                </c:pt>
                <c:pt idx="919">
                  <c:v>132.62267393464694</c:v>
                </c:pt>
                <c:pt idx="920">
                  <c:v>132.6284864502681</c:v>
                </c:pt>
                <c:pt idx="921">
                  <c:v>132.67603138239772</c:v>
                </c:pt>
                <c:pt idx="922">
                  <c:v>132.53319338082636</c:v>
                </c:pt>
                <c:pt idx="923">
                  <c:v>132.39591878765219</c:v>
                </c:pt>
                <c:pt idx="924">
                  <c:v>132.62050512554634</c:v>
                </c:pt>
                <c:pt idx="925">
                  <c:v>132.5817003228822</c:v>
                </c:pt>
                <c:pt idx="926">
                  <c:v>132.5310194367616</c:v>
                </c:pt>
                <c:pt idx="927">
                  <c:v>132.53685361987999</c:v>
                </c:pt>
                <c:pt idx="928">
                  <c:v>132.45932170451462</c:v>
                </c:pt>
                <c:pt idx="929">
                  <c:v>132.18015053352173</c:v>
                </c:pt>
                <c:pt idx="930">
                  <c:v>132.18543699866012</c:v>
                </c:pt>
                <c:pt idx="931">
                  <c:v>132.13717346523717</c:v>
                </c:pt>
                <c:pt idx="932">
                  <c:v>132.19705867034114</c:v>
                </c:pt>
                <c:pt idx="933">
                  <c:v>132.188237294017</c:v>
                </c:pt>
                <c:pt idx="934">
                  <c:v>132.1939490376119</c:v>
                </c:pt>
                <c:pt idx="935">
                  <c:v>132.15195492752889</c:v>
                </c:pt>
                <c:pt idx="936">
                  <c:v>131.83250792992828</c:v>
                </c:pt>
                <c:pt idx="937">
                  <c:v>131.68162108682785</c:v>
                </c:pt>
                <c:pt idx="938">
                  <c:v>131.67517905850247</c:v>
                </c:pt>
                <c:pt idx="939">
                  <c:v>131.45746305236503</c:v>
                </c:pt>
                <c:pt idx="940">
                  <c:v>131.44626820949722</c:v>
                </c:pt>
                <c:pt idx="941">
                  <c:v>131.45048786484799</c:v>
                </c:pt>
                <c:pt idx="942">
                  <c:v>131.34840287692924</c:v>
                </c:pt>
                <c:pt idx="943">
                  <c:v>130.93144559377197</c:v>
                </c:pt>
                <c:pt idx="944">
                  <c:v>130.38448600897178</c:v>
                </c:pt>
                <c:pt idx="945">
                  <c:v>129.83850665059171</c:v>
                </c:pt>
                <c:pt idx="946">
                  <c:v>130.44837873708281</c:v>
                </c:pt>
                <c:pt idx="947">
                  <c:v>130.45859960572966</c:v>
                </c:pt>
                <c:pt idx="948">
                  <c:v>130.46417299718871</c:v>
                </c:pt>
                <c:pt idx="949">
                  <c:v>130.34709013999617</c:v>
                </c:pt>
                <c:pt idx="950">
                  <c:v>130.05802135965408</c:v>
                </c:pt>
                <c:pt idx="951">
                  <c:v>129.33890445499785</c:v>
                </c:pt>
                <c:pt idx="952">
                  <c:v>128.46090791460699</c:v>
                </c:pt>
                <c:pt idx="953">
                  <c:v>128.97699816474341</c:v>
                </c:pt>
                <c:pt idx="954">
                  <c:v>129.15728741543865</c:v>
                </c:pt>
                <c:pt idx="955">
                  <c:v>129.16286813815387</c:v>
                </c:pt>
                <c:pt idx="956">
                  <c:v>129.94608473028688</c:v>
                </c:pt>
                <c:pt idx="957">
                  <c:v>130.14013151628902</c:v>
                </c:pt>
                <c:pt idx="958">
                  <c:v>129.39705449436775</c:v>
                </c:pt>
                <c:pt idx="959">
                  <c:v>128.80427176260633</c:v>
                </c:pt>
                <c:pt idx="960">
                  <c:v>129.44910915277518</c:v>
                </c:pt>
                <c:pt idx="961">
                  <c:v>129.54373569370296</c:v>
                </c:pt>
                <c:pt idx="962">
                  <c:v>129.54928690124504</c:v>
                </c:pt>
                <c:pt idx="963">
                  <c:v>129.73746497020932</c:v>
                </c:pt>
                <c:pt idx="964">
                  <c:v>129.54649127268985</c:v>
                </c:pt>
                <c:pt idx="965">
                  <c:v>129.18448013335751</c:v>
                </c:pt>
                <c:pt idx="966">
                  <c:v>128.99594734875313</c:v>
                </c:pt>
                <c:pt idx="967">
                  <c:v>129.00198168739283</c:v>
                </c:pt>
                <c:pt idx="968">
                  <c:v>129.02800645122036</c:v>
                </c:pt>
                <c:pt idx="969">
                  <c:v>129.03359632290247</c:v>
                </c:pt>
                <c:pt idx="970">
                  <c:v>129.11443000809055</c:v>
                </c:pt>
                <c:pt idx="971">
                  <c:v>129.34632619598364</c:v>
                </c:pt>
                <c:pt idx="972">
                  <c:v>129.41072906889272</c:v>
                </c:pt>
                <c:pt idx="973">
                  <c:v>129.47492758895731</c:v>
                </c:pt>
                <c:pt idx="974">
                  <c:v>129.43304156529302</c:v>
                </c:pt>
                <c:pt idx="975">
                  <c:v>129.57270880418505</c:v>
                </c:pt>
                <c:pt idx="976">
                  <c:v>129.5782394229262</c:v>
                </c:pt>
                <c:pt idx="977">
                  <c:v>129.85318271845165</c:v>
                </c:pt>
                <c:pt idx="978">
                  <c:v>129.4670223127552</c:v>
                </c:pt>
                <c:pt idx="979">
                  <c:v>129.71434668012711</c:v>
                </c:pt>
                <c:pt idx="980">
                  <c:v>129.366933143892</c:v>
                </c:pt>
                <c:pt idx="981">
                  <c:v>129.44669943498675</c:v>
                </c:pt>
                <c:pt idx="982">
                  <c:v>129.43256347757955</c:v>
                </c:pt>
                <c:pt idx="983">
                  <c:v>129.43762965584389</c:v>
                </c:pt>
                <c:pt idx="984">
                  <c:v>129.46643432929525</c:v>
                </c:pt>
                <c:pt idx="985">
                  <c:v>129.50189590958288</c:v>
                </c:pt>
                <c:pt idx="986">
                  <c:v>129.23588875727305</c:v>
                </c:pt>
                <c:pt idx="987">
                  <c:v>129.29698023434284</c:v>
                </c:pt>
                <c:pt idx="988">
                  <c:v>129.1835505098654</c:v>
                </c:pt>
                <c:pt idx="989">
                  <c:v>129.11793664294763</c:v>
                </c:pt>
                <c:pt idx="990">
                  <c:v>129.12342493925902</c:v>
                </c:pt>
                <c:pt idx="991">
                  <c:v>129.23252076885223</c:v>
                </c:pt>
                <c:pt idx="992">
                  <c:v>129.27061072800905</c:v>
                </c:pt>
                <c:pt idx="993">
                  <c:v>129.19198480023692</c:v>
                </c:pt>
                <c:pt idx="994">
                  <c:v>129.31938133848138</c:v>
                </c:pt>
                <c:pt idx="995">
                  <c:v>129.18884769321244</c:v>
                </c:pt>
                <c:pt idx="996">
                  <c:v>129.2191275011061</c:v>
                </c:pt>
                <c:pt idx="997">
                  <c:v>129.22463036488344</c:v>
                </c:pt>
                <c:pt idx="998">
                  <c:v>128.98767391602524</c:v>
                </c:pt>
                <c:pt idx="999">
                  <c:v>128.76999045232731</c:v>
                </c:pt>
                <c:pt idx="1000">
                  <c:v>128.12851212288581</c:v>
                </c:pt>
                <c:pt idx="1001">
                  <c:v>127.77034956757744</c:v>
                </c:pt>
                <c:pt idx="1002">
                  <c:v>127.85325074072105</c:v>
                </c:pt>
                <c:pt idx="1003">
                  <c:v>127.92614205688315</c:v>
                </c:pt>
                <c:pt idx="1004">
                  <c:v>127.93159926779953</c:v>
                </c:pt>
                <c:pt idx="1005">
                  <c:v>127.98684668601943</c:v>
                </c:pt>
                <c:pt idx="1006">
                  <c:v>127.99323045743513</c:v>
                </c:pt>
                <c:pt idx="1007">
                  <c:v>127.80684766443946</c:v>
                </c:pt>
                <c:pt idx="1008">
                  <c:v>128.07715125423684</c:v>
                </c:pt>
                <c:pt idx="1009">
                  <c:v>128.16189583572074</c:v>
                </c:pt>
                <c:pt idx="1010">
                  <c:v>128.19575017935901</c:v>
                </c:pt>
                <c:pt idx="1011">
                  <c:v>128.20120747415052</c:v>
                </c:pt>
                <c:pt idx="1012">
                  <c:v>128.11484659905406</c:v>
                </c:pt>
                <c:pt idx="1013">
                  <c:v>128.12971050069081</c:v>
                </c:pt>
                <c:pt idx="1014">
                  <c:v>128.21635018095293</c:v>
                </c:pt>
                <c:pt idx="1015">
                  <c:v>128.48521681562548</c:v>
                </c:pt>
                <c:pt idx="1016">
                  <c:v>128.72948243644311</c:v>
                </c:pt>
                <c:pt idx="1017">
                  <c:v>128.77628855221005</c:v>
                </c:pt>
                <c:pt idx="1018">
                  <c:v>128.78161731832097</c:v>
                </c:pt>
                <c:pt idx="1019">
                  <c:v>128.59473815411124</c:v>
                </c:pt>
                <c:pt idx="1020">
                  <c:v>128.14532685503113</c:v>
                </c:pt>
                <c:pt idx="1021">
                  <c:v>128.00850574896492</c:v>
                </c:pt>
                <c:pt idx="1022">
                  <c:v>128.32775718254746</c:v>
                </c:pt>
                <c:pt idx="1023">
                  <c:v>128.50568558831631</c:v>
                </c:pt>
                <c:pt idx="1024">
                  <c:v>128.65228536418192</c:v>
                </c:pt>
                <c:pt idx="1025">
                  <c:v>128.65763684385684</c:v>
                </c:pt>
                <c:pt idx="1026">
                  <c:v>128.85312128806837</c:v>
                </c:pt>
                <c:pt idx="1027">
                  <c:v>129.05234559484154</c:v>
                </c:pt>
                <c:pt idx="1028">
                  <c:v>129.3759114037108</c:v>
                </c:pt>
                <c:pt idx="1029">
                  <c:v>129.2763010921729</c:v>
                </c:pt>
                <c:pt idx="1030">
                  <c:v>129.29456831759174</c:v>
                </c:pt>
                <c:pt idx="1031">
                  <c:v>129.30428163275923</c:v>
                </c:pt>
                <c:pt idx="1032">
                  <c:v>129.30952215478817</c:v>
                </c:pt>
                <c:pt idx="1033">
                  <c:v>129.57559840525926</c:v>
                </c:pt>
                <c:pt idx="1034">
                  <c:v>129.67116174820424</c:v>
                </c:pt>
                <c:pt idx="1035">
                  <c:v>129.76809367137088</c:v>
                </c:pt>
                <c:pt idx="1036">
                  <c:v>129.91784196120668</c:v>
                </c:pt>
                <c:pt idx="1037">
                  <c:v>129.94101017913027</c:v>
                </c:pt>
                <c:pt idx="1038">
                  <c:v>129.94035864360814</c:v>
                </c:pt>
                <c:pt idx="1039">
                  <c:v>129.94561303778843</c:v>
                </c:pt>
                <c:pt idx="1040">
                  <c:v>130.20067285045704</c:v>
                </c:pt>
                <c:pt idx="1041">
                  <c:v>129.99423943606854</c:v>
                </c:pt>
                <c:pt idx="1042">
                  <c:v>129.90085715204896</c:v>
                </c:pt>
                <c:pt idx="1043">
                  <c:v>129.69404279494674</c:v>
                </c:pt>
                <c:pt idx="1044">
                  <c:v>129.44730116480142</c:v>
                </c:pt>
                <c:pt idx="1045">
                  <c:v>129.46699562972921</c:v>
                </c:pt>
                <c:pt idx="1046">
                  <c:v>129.47216074286843</c:v>
                </c:pt>
                <c:pt idx="1047">
                  <c:v>129.57769021373053</c:v>
                </c:pt>
                <c:pt idx="1048">
                  <c:v>129.62712823973089</c:v>
                </c:pt>
                <c:pt idx="1049">
                  <c:v>129.69316636446456</c:v>
                </c:pt>
                <c:pt idx="1050">
                  <c:v>129.76542230835963</c:v>
                </c:pt>
                <c:pt idx="1051">
                  <c:v>129.14809275467888</c:v>
                </c:pt>
                <c:pt idx="1052">
                  <c:v>129.05643110632013</c:v>
                </c:pt>
                <c:pt idx="1053">
                  <c:v>129.06177134018444</c:v>
                </c:pt>
                <c:pt idx="1054">
                  <c:v>129.15606110820835</c:v>
                </c:pt>
                <c:pt idx="1055">
                  <c:v>129.26691797375975</c:v>
                </c:pt>
                <c:pt idx="1056">
                  <c:v>129.47847799648633</c:v>
                </c:pt>
                <c:pt idx="1057">
                  <c:v>129.46733540016339</c:v>
                </c:pt>
                <c:pt idx="1058">
                  <c:v>129.54459081477572</c:v>
                </c:pt>
                <c:pt idx="1059">
                  <c:v>129.47032616242689</c:v>
                </c:pt>
                <c:pt idx="1060">
                  <c:v>129.47567490058631</c:v>
                </c:pt>
                <c:pt idx="1061">
                  <c:v>129.52086600146865</c:v>
                </c:pt>
                <c:pt idx="1062">
                  <c:v>129.46452183700504</c:v>
                </c:pt>
                <c:pt idx="1063">
                  <c:v>129.28854659086599</c:v>
                </c:pt>
                <c:pt idx="1064">
                  <c:v>129.56244307733016</c:v>
                </c:pt>
                <c:pt idx="1065">
                  <c:v>129.5993701579184</c:v>
                </c:pt>
                <c:pt idx="1066">
                  <c:v>129.38364457045003</c:v>
                </c:pt>
                <c:pt idx="1067">
                  <c:v>129.38893078839297</c:v>
                </c:pt>
                <c:pt idx="1068">
                  <c:v>129.4417052603761</c:v>
                </c:pt>
                <c:pt idx="1069">
                  <c:v>129.54593096854148</c:v>
                </c:pt>
                <c:pt idx="1070">
                  <c:v>129.63633917013482</c:v>
                </c:pt>
                <c:pt idx="1071">
                  <c:v>130.06466859931248</c:v>
                </c:pt>
                <c:pt idx="1072">
                  <c:v>129.86164502597327</c:v>
                </c:pt>
                <c:pt idx="1073">
                  <c:v>129.90227239007089</c:v>
                </c:pt>
                <c:pt idx="1074">
                  <c:v>129.90756992379144</c:v>
                </c:pt>
                <c:pt idx="1075">
                  <c:v>129.99522352711401</c:v>
                </c:pt>
                <c:pt idx="1076">
                  <c:v>130.03827412798071</c:v>
                </c:pt>
                <c:pt idx="1077">
                  <c:v>129.75556811135954</c:v>
                </c:pt>
                <c:pt idx="1078">
                  <c:v>129.60890369764203</c:v>
                </c:pt>
                <c:pt idx="1079">
                  <c:v>130.28643726221492</c:v>
                </c:pt>
                <c:pt idx="1080">
                  <c:v>130.22844660719636</c:v>
                </c:pt>
                <c:pt idx="1081">
                  <c:v>130.23366471806958</c:v>
                </c:pt>
                <c:pt idx="1082">
                  <c:v>130.27783902303287</c:v>
                </c:pt>
                <c:pt idx="1083">
                  <c:v>130.6537952664433</c:v>
                </c:pt>
                <c:pt idx="1084">
                  <c:v>130.56480005937752</c:v>
                </c:pt>
                <c:pt idx="1085">
                  <c:v>130.51927928964707</c:v>
                </c:pt>
                <c:pt idx="1086">
                  <c:v>130.5619022442539</c:v>
                </c:pt>
                <c:pt idx="1087">
                  <c:v>130.46518053330166</c:v>
                </c:pt>
                <c:pt idx="1088">
                  <c:v>130.47030531586535</c:v>
                </c:pt>
                <c:pt idx="1089">
                  <c:v>130.76863636879006</c:v>
                </c:pt>
                <c:pt idx="1090">
                  <c:v>130.74523889197758</c:v>
                </c:pt>
                <c:pt idx="1091">
                  <c:v>130.65763193343369</c:v>
                </c:pt>
                <c:pt idx="1092">
                  <c:v>130.55518905576076</c:v>
                </c:pt>
                <c:pt idx="1093">
                  <c:v>130.63692759593886</c:v>
                </c:pt>
                <c:pt idx="1094">
                  <c:v>130.63190479173707</c:v>
                </c:pt>
                <c:pt idx="1095">
                  <c:v>130.63706852903175</c:v>
                </c:pt>
                <c:pt idx="1096">
                  <c:v>130.50922569926814</c:v>
                </c:pt>
                <c:pt idx="1097">
                  <c:v>130.66599393195827</c:v>
                </c:pt>
                <c:pt idx="1098">
                  <c:v>130.73532051482911</c:v>
                </c:pt>
                <c:pt idx="1099">
                  <c:v>130.7992015500698</c:v>
                </c:pt>
                <c:pt idx="1100">
                  <c:v>130.7190718586817</c:v>
                </c:pt>
                <c:pt idx="1101">
                  <c:v>130.74291971216019</c:v>
                </c:pt>
                <c:pt idx="1102">
                  <c:v>130.74808490133933</c:v>
                </c:pt>
                <c:pt idx="1103">
                  <c:v>130.6947862571019</c:v>
                </c:pt>
                <c:pt idx="1104">
                  <c:v>130.47687862651719</c:v>
                </c:pt>
                <c:pt idx="1105">
                  <c:v>130.51630558277341</c:v>
                </c:pt>
                <c:pt idx="1106">
                  <c:v>130.91774668549556</c:v>
                </c:pt>
                <c:pt idx="1107">
                  <c:v>131.2125540179066</c:v>
                </c:pt>
                <c:pt idx="1108">
                  <c:v>131.19419133494804</c:v>
                </c:pt>
                <c:pt idx="1109">
                  <c:v>131.19931392177429</c:v>
                </c:pt>
                <c:pt idx="1110">
                  <c:v>131.25465967391546</c:v>
                </c:pt>
                <c:pt idx="1111">
                  <c:v>131.22310886012284</c:v>
                </c:pt>
                <c:pt idx="1112">
                  <c:v>131.39124148004868</c:v>
                </c:pt>
                <c:pt idx="1113">
                  <c:v>131.38716949426362</c:v>
                </c:pt>
                <c:pt idx="1114">
                  <c:v>131.58835623525704</c:v>
                </c:pt>
                <c:pt idx="1115">
                  <c:v>131.52462524715219</c:v>
                </c:pt>
                <c:pt idx="1116">
                  <c:v>131.52971355984457</c:v>
                </c:pt>
                <c:pt idx="1117">
                  <c:v>131.75750272561766</c:v>
                </c:pt>
                <c:pt idx="1118">
                  <c:v>131.87404701069997</c:v>
                </c:pt>
                <c:pt idx="1119">
                  <c:v>131.84044139436284</c:v>
                </c:pt>
                <c:pt idx="1120">
                  <c:v>131.63949580756633</c:v>
                </c:pt>
                <c:pt idx="1121">
                  <c:v>131.77915093035267</c:v>
                </c:pt>
                <c:pt idx="1122">
                  <c:v>131.84126220388259</c:v>
                </c:pt>
                <c:pt idx="1123">
                  <c:v>131.84631266894274</c:v>
                </c:pt>
                <c:pt idx="1124">
                  <c:v>131.63880597730761</c:v>
                </c:pt>
                <c:pt idx="1125">
                  <c:v>131.7651263384931</c:v>
                </c:pt>
                <c:pt idx="1126">
                  <c:v>131.92398413469846</c:v>
                </c:pt>
                <c:pt idx="1127">
                  <c:v>131.88030865248487</c:v>
                </c:pt>
                <c:pt idx="1128">
                  <c:v>132.06126364189572</c:v>
                </c:pt>
                <c:pt idx="1129">
                  <c:v>131.92304337119538</c:v>
                </c:pt>
                <c:pt idx="1130">
                  <c:v>131.92815209716667</c:v>
                </c:pt>
                <c:pt idx="1131">
                  <c:v>131.85297297112396</c:v>
                </c:pt>
                <c:pt idx="1132">
                  <c:v>131.94590100883732</c:v>
                </c:pt>
                <c:pt idx="1133">
                  <c:v>131.96989154376081</c:v>
                </c:pt>
                <c:pt idx="1134">
                  <c:v>132.19131191262153</c:v>
                </c:pt>
                <c:pt idx="1135">
                  <c:v>132.40319132376368</c:v>
                </c:pt>
                <c:pt idx="1136">
                  <c:v>132.34352297972418</c:v>
                </c:pt>
                <c:pt idx="1137">
                  <c:v>132.34875907808407</c:v>
                </c:pt>
                <c:pt idx="1138">
                  <c:v>132.50607292255603</c:v>
                </c:pt>
                <c:pt idx="1139">
                  <c:v>132.62306142662322</c:v>
                </c:pt>
                <c:pt idx="1140">
                  <c:v>132.43602447432082</c:v>
                </c:pt>
                <c:pt idx="1141">
                  <c:v>132.5346518641486</c:v>
                </c:pt>
                <c:pt idx="1142">
                  <c:v>132.66662232698357</c:v>
                </c:pt>
                <c:pt idx="1143">
                  <c:v>132.83125535220177</c:v>
                </c:pt>
                <c:pt idx="1144">
                  <c:v>132.83650411045511</c:v>
                </c:pt>
                <c:pt idx="1145">
                  <c:v>132.80622759444543</c:v>
                </c:pt>
                <c:pt idx="1146">
                  <c:v>132.77010424077682</c:v>
                </c:pt>
                <c:pt idx="1147">
                  <c:v>132.93502676711719</c:v>
                </c:pt>
                <c:pt idx="1148">
                  <c:v>132.99454790647184</c:v>
                </c:pt>
                <c:pt idx="1149">
                  <c:v>133.01130388704081</c:v>
                </c:pt>
                <c:pt idx="1150">
                  <c:v>133.11006406261524</c:v>
                </c:pt>
                <c:pt idx="1151">
                  <c:v>133.11528291707984</c:v>
                </c:pt>
                <c:pt idx="1152">
                  <c:v>132.97455568649877</c:v>
                </c:pt>
                <c:pt idx="1153">
                  <c:v>132.99575652354406</c:v>
                </c:pt>
                <c:pt idx="1154">
                  <c:v>133.21024930643293</c:v>
                </c:pt>
                <c:pt idx="1155">
                  <c:v>133.09855254683106</c:v>
                </c:pt>
                <c:pt idx="1156">
                  <c:v>132.9111963188866</c:v>
                </c:pt>
                <c:pt idx="1157">
                  <c:v>132.94573878431186</c:v>
                </c:pt>
                <c:pt idx="1158">
                  <c:v>132.95095885473287</c:v>
                </c:pt>
                <c:pt idx="1159">
                  <c:v>132.94554754560284</c:v>
                </c:pt>
                <c:pt idx="1160">
                  <c:v>133.3929218047945</c:v>
                </c:pt>
                <c:pt idx="1161">
                  <c:v>133.25468584597519</c:v>
                </c:pt>
                <c:pt idx="1162">
                  <c:v>133.28297845608895</c:v>
                </c:pt>
                <c:pt idx="1163">
                  <c:v>133.39494217788064</c:v>
                </c:pt>
                <c:pt idx="1164">
                  <c:v>133.71168693632586</c:v>
                </c:pt>
                <c:pt idx="1165">
                  <c:v>133.71695772476008</c:v>
                </c:pt>
                <c:pt idx="1166">
                  <c:v>133.60100860203119</c:v>
                </c:pt>
                <c:pt idx="1167">
                  <c:v>133.75574559108225</c:v>
                </c:pt>
                <c:pt idx="1168">
                  <c:v>133.92248603319561</c:v>
                </c:pt>
                <c:pt idx="1169">
                  <c:v>133.65240681957826</c:v>
                </c:pt>
                <c:pt idx="1170">
                  <c:v>133.45654145441091</c:v>
                </c:pt>
                <c:pt idx="1171">
                  <c:v>133.51383138449799</c:v>
                </c:pt>
                <c:pt idx="1172">
                  <c:v>133.51904888405272</c:v>
                </c:pt>
                <c:pt idx="1173">
                  <c:v>133.16224307055791</c:v>
                </c:pt>
                <c:pt idx="1174">
                  <c:v>132.9564761938442</c:v>
                </c:pt>
                <c:pt idx="1175">
                  <c:v>133.25884914779087</c:v>
                </c:pt>
                <c:pt idx="1176">
                  <c:v>133.1926121787358</c:v>
                </c:pt>
                <c:pt idx="1177">
                  <c:v>133.11816390994264</c:v>
                </c:pt>
                <c:pt idx="1178">
                  <c:v>133.06346102510784</c:v>
                </c:pt>
                <c:pt idx="1179">
                  <c:v>133.06864154147829</c:v>
                </c:pt>
                <c:pt idx="1180">
                  <c:v>133.05522348100419</c:v>
                </c:pt>
                <c:pt idx="1181">
                  <c:v>132.96909086007273</c:v>
                </c:pt>
                <c:pt idx="1182">
                  <c:v>132.82489732138365</c:v>
                </c:pt>
                <c:pt idx="1183">
                  <c:v>132.94381658266033</c:v>
                </c:pt>
                <c:pt idx="1184">
                  <c:v>133.25389040903229</c:v>
                </c:pt>
                <c:pt idx="1185">
                  <c:v>133.26357826437609</c:v>
                </c:pt>
                <c:pt idx="1186">
                  <c:v>133.26858004312103</c:v>
                </c:pt>
                <c:pt idx="1187">
                  <c:v>133.34072550576235</c:v>
                </c:pt>
                <c:pt idx="1188">
                  <c:v>133.52535361157632</c:v>
                </c:pt>
                <c:pt idx="1189">
                  <c:v>133.58181030783766</c:v>
                </c:pt>
                <c:pt idx="1190">
                  <c:v>133.5526356181594</c:v>
                </c:pt>
                <c:pt idx="1191">
                  <c:v>133.53124508957148</c:v>
                </c:pt>
                <c:pt idx="1192">
                  <c:v>133.5375736263625</c:v>
                </c:pt>
                <c:pt idx="1193">
                  <c:v>133.54213146156707</c:v>
                </c:pt>
                <c:pt idx="1194">
                  <c:v>133.52402034805792</c:v>
                </c:pt>
                <c:pt idx="1195">
                  <c:v>133.48788769875421</c:v>
                </c:pt>
                <c:pt idx="1196">
                  <c:v>133.53923806491201</c:v>
                </c:pt>
                <c:pt idx="1197">
                  <c:v>133.81062448778403</c:v>
                </c:pt>
                <c:pt idx="1198">
                  <c:v>133.66495894550269</c:v>
                </c:pt>
                <c:pt idx="1199">
                  <c:v>133.6299827571539</c:v>
                </c:pt>
                <c:pt idx="1200">
                  <c:v>133.63533843819121</c:v>
                </c:pt>
                <c:pt idx="1201">
                  <c:v>133.69228665792653</c:v>
                </c:pt>
                <c:pt idx="1202">
                  <c:v>133.5201646095359</c:v>
                </c:pt>
                <c:pt idx="1203">
                  <c:v>133.56728020852174</c:v>
                </c:pt>
                <c:pt idx="1204">
                  <c:v>133.63752830003131</c:v>
                </c:pt>
                <c:pt idx="1205">
                  <c:v>133.80689470309773</c:v>
                </c:pt>
                <c:pt idx="1206">
                  <c:v>133.85789701646672</c:v>
                </c:pt>
                <c:pt idx="1207">
                  <c:v>133.8631698726534</c:v>
                </c:pt>
                <c:pt idx="1208">
                  <c:v>133.8181289800296</c:v>
                </c:pt>
                <c:pt idx="1209">
                  <c:v>133.7997729838562</c:v>
                </c:pt>
                <c:pt idx="1210">
                  <c:v>133.74834430774538</c:v>
                </c:pt>
                <c:pt idx="1211">
                  <c:v>133.82594888207788</c:v>
                </c:pt>
                <c:pt idx="1212">
                  <c:v>133.875763912943</c:v>
                </c:pt>
                <c:pt idx="1213">
                  <c:v>133.88176326442058</c:v>
                </c:pt>
                <c:pt idx="1214">
                  <c:v>133.88702915750036</c:v>
                </c:pt>
                <c:pt idx="1215">
                  <c:v>134.05923512073252</c:v>
                </c:pt>
                <c:pt idx="1216">
                  <c:v>133.81183527523294</c:v>
                </c:pt>
                <c:pt idx="1217">
                  <c:v>133.74939116730627</c:v>
                </c:pt>
                <c:pt idx="1218">
                  <c:v>133.82654146899537</c:v>
                </c:pt>
                <c:pt idx="1219">
                  <c:v>133.79350158448173</c:v>
                </c:pt>
                <c:pt idx="1220">
                  <c:v>133.83526942591658</c:v>
                </c:pt>
                <c:pt idx="1221">
                  <c:v>133.84043004719874</c:v>
                </c:pt>
                <c:pt idx="1222">
                  <c:v>133.84559042619998</c:v>
                </c:pt>
                <c:pt idx="1223">
                  <c:v>133.8544469636511</c:v>
                </c:pt>
                <c:pt idx="1224">
                  <c:v>133.89944609159389</c:v>
                </c:pt>
                <c:pt idx="1225">
                  <c:v>133.74276896956684</c:v>
                </c:pt>
                <c:pt idx="1226">
                  <c:v>133.68113645988763</c:v>
                </c:pt>
                <c:pt idx="1227">
                  <c:v>133.43706963984232</c:v>
                </c:pt>
                <c:pt idx="1228">
                  <c:v>133.44058381580189</c:v>
                </c:pt>
                <c:pt idx="1229">
                  <c:v>133.42552266993209</c:v>
                </c:pt>
                <c:pt idx="1230">
                  <c:v>133.59620659373746</c:v>
                </c:pt>
                <c:pt idx="1231">
                  <c:v>133.1442843360856</c:v>
                </c:pt>
                <c:pt idx="1232">
                  <c:v>133.50728371958107</c:v>
                </c:pt>
                <c:pt idx="1233">
                  <c:v>133.53061461408296</c:v>
                </c:pt>
                <c:pt idx="1234">
                  <c:v>133.50522064616987</c:v>
                </c:pt>
                <c:pt idx="1235">
                  <c:v>133.51043852253136</c:v>
                </c:pt>
                <c:pt idx="1236">
                  <c:v>133.89173402136112</c:v>
                </c:pt>
                <c:pt idx="1237">
                  <c:v>134.01075963642509</c:v>
                </c:pt>
                <c:pt idx="1238">
                  <c:v>134.00670574294259</c:v>
                </c:pt>
                <c:pt idx="1239">
                  <c:v>134.08766964215391</c:v>
                </c:pt>
                <c:pt idx="1240">
                  <c:v>134.46854854102759</c:v>
                </c:pt>
                <c:pt idx="1241">
                  <c:v>134.19394864057611</c:v>
                </c:pt>
                <c:pt idx="1242">
                  <c:v>134.19914039961907</c:v>
                </c:pt>
                <c:pt idx="1243">
                  <c:v>134.17528281888698</c:v>
                </c:pt>
                <c:pt idx="1244">
                  <c:v>133.86882501787517</c:v>
                </c:pt>
                <c:pt idx="1245">
                  <c:v>134.16364559778899</c:v>
                </c:pt>
                <c:pt idx="1246">
                  <c:v>134.12371432460304</c:v>
                </c:pt>
                <c:pt idx="1247">
                  <c:v>134.30099260153594</c:v>
                </c:pt>
                <c:pt idx="1248">
                  <c:v>134.30064333252693</c:v>
                </c:pt>
                <c:pt idx="1249">
                  <c:v>134.30582261076324</c:v>
                </c:pt>
                <c:pt idx="1250">
                  <c:v>134.40403138862615</c:v>
                </c:pt>
                <c:pt idx="1251">
                  <c:v>134.52831122129953</c:v>
                </c:pt>
                <c:pt idx="1252">
                  <c:v>134.43934900979525</c:v>
                </c:pt>
                <c:pt idx="1253">
                  <c:v>134.15395794563855</c:v>
                </c:pt>
                <c:pt idx="1254">
                  <c:v>134.31212672894299</c:v>
                </c:pt>
                <c:pt idx="1255">
                  <c:v>134.2153821799578</c:v>
                </c:pt>
                <c:pt idx="1256">
                  <c:v>134.22012976404679</c:v>
                </c:pt>
                <c:pt idx="1257">
                  <c:v>134.23154387525724</c:v>
                </c:pt>
                <c:pt idx="1258">
                  <c:v>134.04064858423038</c:v>
                </c:pt>
                <c:pt idx="1259">
                  <c:v>134.03592867269734</c:v>
                </c:pt>
                <c:pt idx="1260">
                  <c:v>134.02973947160839</c:v>
                </c:pt>
                <c:pt idx="1261">
                  <c:v>133.67386033540598</c:v>
                </c:pt>
                <c:pt idx="1262">
                  <c:v>133.62312280868369</c:v>
                </c:pt>
                <c:pt idx="1263">
                  <c:v>133.62837853017245</c:v>
                </c:pt>
                <c:pt idx="1264">
                  <c:v>133.40793736334044</c:v>
                </c:pt>
                <c:pt idx="1265">
                  <c:v>132.77799711376917</c:v>
                </c:pt>
                <c:pt idx="1266">
                  <c:v>133.25854913725883</c:v>
                </c:pt>
                <c:pt idx="1267">
                  <c:v>132.99678963905055</c:v>
                </c:pt>
                <c:pt idx="1268">
                  <c:v>132.83463280260128</c:v>
                </c:pt>
                <c:pt idx="1269">
                  <c:v>132.82984529600961</c:v>
                </c:pt>
                <c:pt idx="1270">
                  <c:v>132.83512952798031</c:v>
                </c:pt>
                <c:pt idx="1271">
                  <c:v>133.30142158341837</c:v>
                </c:pt>
                <c:pt idx="1272">
                  <c:v>133.15234326431332</c:v>
                </c:pt>
                <c:pt idx="1273">
                  <c:v>133.25921934170358</c:v>
                </c:pt>
                <c:pt idx="1274">
                  <c:v>133.37130015714627</c:v>
                </c:pt>
                <c:pt idx="1275">
                  <c:v>133.35855381097613</c:v>
                </c:pt>
                <c:pt idx="1276">
                  <c:v>133.35936768734661</c:v>
                </c:pt>
                <c:pt idx="1277">
                  <c:v>133.36453470592579</c:v>
                </c:pt>
                <c:pt idx="1278">
                  <c:v>133.3882670027667</c:v>
                </c:pt>
                <c:pt idx="1279">
                  <c:v>133.49586168101754</c:v>
                </c:pt>
                <c:pt idx="1280">
                  <c:v>133.29069894788205</c:v>
                </c:pt>
                <c:pt idx="1281">
                  <c:v>133.06372980982428</c:v>
                </c:pt>
                <c:pt idx="1282">
                  <c:v>133.25835715905737</c:v>
                </c:pt>
                <c:pt idx="1283">
                  <c:v>133.27506810899035</c:v>
                </c:pt>
                <c:pt idx="1284">
                  <c:v>133.28005568380098</c:v>
                </c:pt>
                <c:pt idx="1285">
                  <c:v>133.53944819702505</c:v>
                </c:pt>
                <c:pt idx="1286">
                  <c:v>133.330531217036</c:v>
                </c:pt>
                <c:pt idx="1287">
                  <c:v>133.41892898632915</c:v>
                </c:pt>
                <c:pt idx="1288">
                  <c:v>133.47153790292234</c:v>
                </c:pt>
                <c:pt idx="1289">
                  <c:v>133.51142252959667</c:v>
                </c:pt>
                <c:pt idx="1290">
                  <c:v>133.38398605841297</c:v>
                </c:pt>
                <c:pt idx="1291">
                  <c:v>133.38882983396326</c:v>
                </c:pt>
                <c:pt idx="1292">
                  <c:v>133.64068804745978</c:v>
                </c:pt>
                <c:pt idx="1293">
                  <c:v>133.505847053662</c:v>
                </c:pt>
                <c:pt idx="1294">
                  <c:v>133.47147866886408</c:v>
                </c:pt>
                <c:pt idx="1295">
                  <c:v>133.43031776518902</c:v>
                </c:pt>
                <c:pt idx="1296">
                  <c:v>133.66298490475796</c:v>
                </c:pt>
                <c:pt idx="1297">
                  <c:v>133.81640281434792</c:v>
                </c:pt>
                <c:pt idx="1298">
                  <c:v>133.82127928814924</c:v>
                </c:pt>
                <c:pt idx="1299">
                  <c:v>133.84174340094586</c:v>
                </c:pt>
                <c:pt idx="1300">
                  <c:v>133.73133338363155</c:v>
                </c:pt>
                <c:pt idx="1301">
                  <c:v>133.73263542156539</c:v>
                </c:pt>
                <c:pt idx="1302">
                  <c:v>133.83316992243314</c:v>
                </c:pt>
                <c:pt idx="1303">
                  <c:v>133.88543838540119</c:v>
                </c:pt>
                <c:pt idx="1304">
                  <c:v>133.95060559344722</c:v>
                </c:pt>
                <c:pt idx="1305">
                  <c:v>133.95552776066319</c:v>
                </c:pt>
                <c:pt idx="1306">
                  <c:v>133.81093395541311</c:v>
                </c:pt>
                <c:pt idx="1307">
                  <c:v>133.79939872086291</c:v>
                </c:pt>
                <c:pt idx="1308">
                  <c:v>133.71381021008258</c:v>
                </c:pt>
                <c:pt idx="1309">
                  <c:v>133.47815247604132</c:v>
                </c:pt>
                <c:pt idx="1310">
                  <c:v>133.03292126637757</c:v>
                </c:pt>
                <c:pt idx="1311">
                  <c:v>133.03852115525717</c:v>
                </c:pt>
                <c:pt idx="1312">
                  <c:v>133.04355395268621</c:v>
                </c:pt>
                <c:pt idx="1313">
                  <c:v>133.03378979855788</c:v>
                </c:pt>
                <c:pt idx="1314">
                  <c:v>132.98994466890241</c:v>
                </c:pt>
                <c:pt idx="1315">
                  <c:v>132.85899293714672</c:v>
                </c:pt>
                <c:pt idx="1316">
                  <c:v>133.02595558593603</c:v>
                </c:pt>
                <c:pt idx="1317">
                  <c:v>133.13357601522239</c:v>
                </c:pt>
                <c:pt idx="1318">
                  <c:v>133.08347125398228</c:v>
                </c:pt>
                <c:pt idx="1319">
                  <c:v>133.08775504390019</c:v>
                </c:pt>
                <c:pt idx="1320">
                  <c:v>132.95377832285985</c:v>
                </c:pt>
                <c:pt idx="1321">
                  <c:v>132.96850410949551</c:v>
                </c:pt>
                <c:pt idx="1322">
                  <c:v>133.04386276087516</c:v>
                </c:pt>
                <c:pt idx="1323">
                  <c:v>133.49670193451709</c:v>
                </c:pt>
                <c:pt idx="1324">
                  <c:v>133.18373356726471</c:v>
                </c:pt>
                <c:pt idx="1325">
                  <c:v>133.26228061107267</c:v>
                </c:pt>
                <c:pt idx="1326">
                  <c:v>133.26736582433415</c:v>
                </c:pt>
                <c:pt idx="1327">
                  <c:v>133.34280634444607</c:v>
                </c:pt>
                <c:pt idx="1328">
                  <c:v>133.53108356751977</c:v>
                </c:pt>
                <c:pt idx="1329">
                  <c:v>133.27717290660249</c:v>
                </c:pt>
                <c:pt idx="1330">
                  <c:v>133.2157784058036</c:v>
                </c:pt>
                <c:pt idx="1331">
                  <c:v>133.17191909819948</c:v>
                </c:pt>
                <c:pt idx="1332">
                  <c:v>133.15858531077467</c:v>
                </c:pt>
                <c:pt idx="1333">
                  <c:v>133.16362984532688</c:v>
                </c:pt>
                <c:pt idx="1334">
                  <c:v>133.07616671465536</c:v>
                </c:pt>
                <c:pt idx="1335">
                  <c:v>133.20715280354452</c:v>
                </c:pt>
                <c:pt idx="1336">
                  <c:v>133.33897733890927</c:v>
                </c:pt>
                <c:pt idx="1337">
                  <c:v>133.34378982202486</c:v>
                </c:pt>
                <c:pt idx="1338">
                  <c:v>133.26864139638187</c:v>
                </c:pt>
                <c:pt idx="1339">
                  <c:v>133.34730194763904</c:v>
                </c:pt>
                <c:pt idx="1340">
                  <c:v>133.3523763213235</c:v>
                </c:pt>
                <c:pt idx="1341">
                  <c:v>133.41813052073533</c:v>
                </c:pt>
                <c:pt idx="1342">
                  <c:v>133.36551260027841</c:v>
                </c:pt>
                <c:pt idx="1343">
                  <c:v>133.39948726255386</c:v>
                </c:pt>
                <c:pt idx="1344">
                  <c:v>133.65274829815283</c:v>
                </c:pt>
                <c:pt idx="1345">
                  <c:v>134.03168683396899</c:v>
                </c:pt>
                <c:pt idx="1346">
                  <c:v>134.13968114780712</c:v>
                </c:pt>
                <c:pt idx="1347">
                  <c:v>134.14468781408095</c:v>
                </c:pt>
                <c:pt idx="1348">
                  <c:v>134.23955054972021</c:v>
                </c:pt>
                <c:pt idx="1349">
                  <c:v>134.1811966602524</c:v>
                </c:pt>
                <c:pt idx="1350">
                  <c:v>134.37578327539336</c:v>
                </c:pt>
                <c:pt idx="1351">
                  <c:v>134.58413219201753</c:v>
                </c:pt>
                <c:pt idx="1352">
                  <c:v>134.59676800367657</c:v>
                </c:pt>
                <c:pt idx="1353">
                  <c:v>134.6894465358902</c:v>
                </c:pt>
                <c:pt idx="1354">
                  <c:v>134.69455455397551</c:v>
                </c:pt>
                <c:pt idx="1355">
                  <c:v>134.82681958530614</c:v>
                </c:pt>
                <c:pt idx="1356">
                  <c:v>134.79519909686414</c:v>
                </c:pt>
                <c:pt idx="1357">
                  <c:v>134.93671698363158</c:v>
                </c:pt>
                <c:pt idx="1358">
                  <c:v>135.33384078799469</c:v>
                </c:pt>
                <c:pt idx="1359">
                  <c:v>135.46288191082471</c:v>
                </c:pt>
                <c:pt idx="1360">
                  <c:v>135.36957079421251</c:v>
                </c:pt>
                <c:pt idx="1361">
                  <c:v>135.37462220646131</c:v>
                </c:pt>
                <c:pt idx="1362">
                  <c:v>135.32712667752696</c:v>
                </c:pt>
                <c:pt idx="1363">
                  <c:v>135.31575648515442</c:v>
                </c:pt>
                <c:pt idx="1364">
                  <c:v>135.57795733333731</c:v>
                </c:pt>
                <c:pt idx="1365">
                  <c:v>135.94098048212763</c:v>
                </c:pt>
                <c:pt idx="1366">
                  <c:v>135.94158008654563</c:v>
                </c:pt>
                <c:pt idx="1367">
                  <c:v>135.98402173816709</c:v>
                </c:pt>
                <c:pt idx="1368">
                  <c:v>135.98907520953395</c:v>
                </c:pt>
                <c:pt idx="1369">
                  <c:v>136.14008683523105</c:v>
                </c:pt>
                <c:pt idx="1370">
                  <c:v>136.22225114325428</c:v>
                </c:pt>
                <c:pt idx="1371">
                  <c:v>135.99702301370593</c:v>
                </c:pt>
                <c:pt idx="1372">
                  <c:v>136.05700630244766</c:v>
                </c:pt>
                <c:pt idx="1373">
                  <c:v>136.10026628573763</c:v>
                </c:pt>
                <c:pt idx="1374">
                  <c:v>136.14163329225903</c:v>
                </c:pt>
                <c:pt idx="1375">
                  <c:v>136.14655161066938</c:v>
                </c:pt>
                <c:pt idx="1376">
                  <c:v>136.00134166711257</c:v>
                </c:pt>
                <c:pt idx="1377">
                  <c:v>135.80215577007164</c:v>
                </c:pt>
                <c:pt idx="1378">
                  <c:v>136.06404595549651</c:v>
                </c:pt>
                <c:pt idx="1379">
                  <c:v>135.67519313954847</c:v>
                </c:pt>
                <c:pt idx="1380">
                  <c:v>135.95878641488127</c:v>
                </c:pt>
                <c:pt idx="1381">
                  <c:v>135.82828841776154</c:v>
                </c:pt>
                <c:pt idx="1382">
                  <c:v>135.8331759744369</c:v>
                </c:pt>
                <c:pt idx="1383">
                  <c:v>135.81045123912907</c:v>
                </c:pt>
                <c:pt idx="1384">
                  <c:v>135.71583895182027</c:v>
                </c:pt>
                <c:pt idx="1385">
                  <c:v>135.75236150205072</c:v>
                </c:pt>
                <c:pt idx="1386">
                  <c:v>135.95601276249906</c:v>
                </c:pt>
                <c:pt idx="1387">
                  <c:v>135.94883584040241</c:v>
                </c:pt>
                <c:pt idx="1388">
                  <c:v>136.00776099499495</c:v>
                </c:pt>
                <c:pt idx="1389">
                  <c:v>136.01267654666194</c:v>
                </c:pt>
                <c:pt idx="1390">
                  <c:v>136.14442068035527</c:v>
                </c:pt>
                <c:pt idx="1391">
                  <c:v>136.0664484913022</c:v>
                </c:pt>
                <c:pt idx="1392">
                  <c:v>135.9770831745754</c:v>
                </c:pt>
                <c:pt idx="1393">
                  <c:v>136.26472726158684</c:v>
                </c:pt>
                <c:pt idx="1394">
                  <c:v>135.94103523210131</c:v>
                </c:pt>
                <c:pt idx="1395">
                  <c:v>136.33409690943802</c:v>
                </c:pt>
                <c:pt idx="1396">
                  <c:v>136.33929595099391</c:v>
                </c:pt>
                <c:pt idx="1397">
                  <c:v>136.34516213679603</c:v>
                </c:pt>
                <c:pt idx="1398">
                  <c:v>136.14823411071157</c:v>
                </c:pt>
                <c:pt idx="1399">
                  <c:v>136.35702521036251</c:v>
                </c:pt>
                <c:pt idx="1400">
                  <c:v>136.35649758554334</c:v>
                </c:pt>
                <c:pt idx="1401">
                  <c:v>136.54469871835664</c:v>
                </c:pt>
                <c:pt idx="1402">
                  <c:v>136.54991122654209</c:v>
                </c:pt>
                <c:pt idx="1403">
                  <c:v>136.55506567777368</c:v>
                </c:pt>
                <c:pt idx="1404">
                  <c:v>136.19067096686481</c:v>
                </c:pt>
                <c:pt idx="1405">
                  <c:v>135.99318525118713</c:v>
                </c:pt>
                <c:pt idx="1406">
                  <c:v>135.74339702257708</c:v>
                </c:pt>
                <c:pt idx="1407">
                  <c:v>135.67215515573076</c:v>
                </c:pt>
                <c:pt idx="1408">
                  <c:v>136.02841173497595</c:v>
                </c:pt>
                <c:pt idx="1409">
                  <c:v>135.99019317068931</c:v>
                </c:pt>
                <c:pt idx="1410">
                  <c:v>135.98932394084068</c:v>
                </c:pt>
                <c:pt idx="1411">
                  <c:v>135.89628810123307</c:v>
                </c:pt>
                <c:pt idx="1412">
                  <c:v>135.74832384268984</c:v>
                </c:pt>
                <c:pt idx="1413">
                  <c:v>135.73753580426245</c:v>
                </c:pt>
                <c:pt idx="1414">
                  <c:v>135.91641610881112</c:v>
                </c:pt>
                <c:pt idx="1415">
                  <c:v>136.01300295194665</c:v>
                </c:pt>
                <c:pt idx="1416">
                  <c:v>135.98975419182594</c:v>
                </c:pt>
                <c:pt idx="1417">
                  <c:v>135.9948402699479</c:v>
                </c:pt>
                <c:pt idx="1418">
                  <c:v>136.27796054395196</c:v>
                </c:pt>
                <c:pt idx="1419">
                  <c:v>136.5954207454223</c:v>
                </c:pt>
                <c:pt idx="1420">
                  <c:v>136.44242905983143</c:v>
                </c:pt>
                <c:pt idx="1421">
                  <c:v>136.59777901726756</c:v>
                </c:pt>
                <c:pt idx="1422">
                  <c:v>136.53509469021404</c:v>
                </c:pt>
                <c:pt idx="1423">
                  <c:v>136.59740531550042</c:v>
                </c:pt>
                <c:pt idx="1424">
                  <c:v>136.60261601940644</c:v>
                </c:pt>
                <c:pt idx="1425">
                  <c:v>136.6538543973746</c:v>
                </c:pt>
                <c:pt idx="1426">
                  <c:v>136.65091477819544</c:v>
                </c:pt>
                <c:pt idx="1427">
                  <c:v>136.64856568155355</c:v>
                </c:pt>
                <c:pt idx="1428">
                  <c:v>136.86159769573189</c:v>
                </c:pt>
                <c:pt idx="1429">
                  <c:v>136.90154100212948</c:v>
                </c:pt>
                <c:pt idx="1430">
                  <c:v>136.84905719011448</c:v>
                </c:pt>
                <c:pt idx="1431">
                  <c:v>136.85422288202349</c:v>
                </c:pt>
                <c:pt idx="1432">
                  <c:v>136.92717619552948</c:v>
                </c:pt>
                <c:pt idx="1433">
                  <c:v>137.1011897510113</c:v>
                </c:pt>
                <c:pt idx="1434">
                  <c:v>137.25662651640721</c:v>
                </c:pt>
                <c:pt idx="1435">
                  <c:v>137.55457703616798</c:v>
                </c:pt>
                <c:pt idx="1436">
                  <c:v>137.52905412380824</c:v>
                </c:pt>
                <c:pt idx="1437">
                  <c:v>137.67229826129309</c:v>
                </c:pt>
                <c:pt idx="1438">
                  <c:v>137.6774087773851</c:v>
                </c:pt>
                <c:pt idx="1439">
                  <c:v>137.722131545623</c:v>
                </c:pt>
                <c:pt idx="1440">
                  <c:v>137.69677380187179</c:v>
                </c:pt>
                <c:pt idx="1441">
                  <c:v>137.30480705027793</c:v>
                </c:pt>
                <c:pt idx="1442">
                  <c:v>137.40163608153819</c:v>
                </c:pt>
                <c:pt idx="1443">
                  <c:v>137.48388300987136</c:v>
                </c:pt>
                <c:pt idx="1444">
                  <c:v>137.56662735491759</c:v>
                </c:pt>
                <c:pt idx="1445">
                  <c:v>137.57172420296683</c:v>
                </c:pt>
                <c:pt idx="1446">
                  <c:v>137.63155323488229</c:v>
                </c:pt>
                <c:pt idx="1447">
                  <c:v>137.73417825549032</c:v>
                </c:pt>
                <c:pt idx="1448">
                  <c:v>137.7867243644819</c:v>
                </c:pt>
                <c:pt idx="1449">
                  <c:v>137.81137004887395</c:v>
                </c:pt>
                <c:pt idx="1450">
                  <c:v>137.71527513287248</c:v>
                </c:pt>
                <c:pt idx="1451">
                  <c:v>137.99448008122826</c:v>
                </c:pt>
                <c:pt idx="1452">
                  <c:v>137.99938971004684</c:v>
                </c:pt>
                <c:pt idx="1453">
                  <c:v>137.80421916118826</c:v>
                </c:pt>
                <c:pt idx="1454">
                  <c:v>137.84201976219506</c:v>
                </c:pt>
                <c:pt idx="1455">
                  <c:v>137.45669011671853</c:v>
                </c:pt>
                <c:pt idx="1456">
                  <c:v>137.60149062334023</c:v>
                </c:pt>
                <c:pt idx="1457">
                  <c:v>137.67592021243516</c:v>
                </c:pt>
                <c:pt idx="1458">
                  <c:v>137.62398495565355</c:v>
                </c:pt>
                <c:pt idx="1459">
                  <c:v>137.62917001383059</c:v>
                </c:pt>
                <c:pt idx="1460">
                  <c:v>137.73458715347741</c:v>
                </c:pt>
                <c:pt idx="1461">
                  <c:v>137.8819588590095</c:v>
                </c:pt>
                <c:pt idx="1462">
                  <c:v>137.7413753087956</c:v>
                </c:pt>
                <c:pt idx="1463">
                  <c:v>137.641814934519</c:v>
                </c:pt>
                <c:pt idx="1464">
                  <c:v>137.81273615708722</c:v>
                </c:pt>
                <c:pt idx="1465">
                  <c:v>137.85050315840948</c:v>
                </c:pt>
                <c:pt idx="1466">
                  <c:v>137.85566259830705</c:v>
                </c:pt>
                <c:pt idx="1467">
                  <c:v>137.96684416422488</c:v>
                </c:pt>
                <c:pt idx="1468">
                  <c:v>137.89689792840321</c:v>
                </c:pt>
                <c:pt idx="1469">
                  <c:v>137.88409433528795</c:v>
                </c:pt>
                <c:pt idx="1470">
                  <c:v>137.96149379850439</c:v>
                </c:pt>
                <c:pt idx="1471">
                  <c:v>137.78017740159174</c:v>
                </c:pt>
                <c:pt idx="1472">
                  <c:v>137.86209415500093</c:v>
                </c:pt>
                <c:pt idx="1473">
                  <c:v>137.86721093235809</c:v>
                </c:pt>
                <c:pt idx="1474">
                  <c:v>137.82425659904303</c:v>
                </c:pt>
                <c:pt idx="1475">
                  <c:v>137.83478746325369</c:v>
                </c:pt>
                <c:pt idx="1476">
                  <c:v>137.81455832481421</c:v>
                </c:pt>
                <c:pt idx="1477">
                  <c:v>137.51899530482061</c:v>
                </c:pt>
                <c:pt idx="1478">
                  <c:v>137.38599794360789</c:v>
                </c:pt>
                <c:pt idx="1479">
                  <c:v>137.35354035924317</c:v>
                </c:pt>
                <c:pt idx="1480">
                  <c:v>137.35863024940772</c:v>
                </c:pt>
                <c:pt idx="1481">
                  <c:v>137.26715173730244</c:v>
                </c:pt>
                <c:pt idx="1482">
                  <c:v>137.21910893391299</c:v>
                </c:pt>
                <c:pt idx="1483">
                  <c:v>137.32673019618085</c:v>
                </c:pt>
                <c:pt idx="1484">
                  <c:v>137.23207796937822</c:v>
                </c:pt>
                <c:pt idx="1485">
                  <c:v>137.27671544378194</c:v>
                </c:pt>
                <c:pt idx="1486">
                  <c:v>137.15157444411554</c:v>
                </c:pt>
                <c:pt idx="1487">
                  <c:v>137.15670562635697</c:v>
                </c:pt>
                <c:pt idx="1488">
                  <c:v>137.19966956337504</c:v>
                </c:pt>
                <c:pt idx="1489">
                  <c:v>137.44710070383354</c:v>
                </c:pt>
                <c:pt idx="1490">
                  <c:v>137.44114342342277</c:v>
                </c:pt>
                <c:pt idx="1491">
                  <c:v>137.49598691607503</c:v>
                </c:pt>
                <c:pt idx="1492">
                  <c:v>137.57958884072798</c:v>
                </c:pt>
                <c:pt idx="1493">
                  <c:v>137.44423564993954</c:v>
                </c:pt>
                <c:pt idx="1494">
                  <c:v>137.44935357809447</c:v>
                </c:pt>
                <c:pt idx="1495">
                  <c:v>137.46736504113227</c:v>
                </c:pt>
                <c:pt idx="1496">
                  <c:v>137.49226431839989</c:v>
                </c:pt>
                <c:pt idx="1497">
                  <c:v>137.36713181827832</c:v>
                </c:pt>
                <c:pt idx="1498">
                  <c:v>137.3986744593833</c:v>
                </c:pt>
                <c:pt idx="1499">
                  <c:v>137.3564700639904</c:v>
                </c:pt>
                <c:pt idx="1500">
                  <c:v>137.55426272883074</c:v>
                </c:pt>
                <c:pt idx="1501">
                  <c:v>137.25511101387758</c:v>
                </c:pt>
                <c:pt idx="1502">
                  <c:v>137.44291325272235</c:v>
                </c:pt>
                <c:pt idx="1503">
                  <c:v>137.21877331629341</c:v>
                </c:pt>
                <c:pt idx="1504">
                  <c:v>137.40812179962577</c:v>
                </c:pt>
                <c:pt idx="1505">
                  <c:v>137.07477352926719</c:v>
                </c:pt>
                <c:pt idx="1506">
                  <c:v>136.99160476623229</c:v>
                </c:pt>
                <c:pt idx="1507">
                  <c:v>136.90428822188807</c:v>
                </c:pt>
                <c:pt idx="1508">
                  <c:v>136.9094220917803</c:v>
                </c:pt>
                <c:pt idx="1509">
                  <c:v>136.74376257114011</c:v>
                </c:pt>
                <c:pt idx="1510">
                  <c:v>136.72765087785137</c:v>
                </c:pt>
                <c:pt idx="1511">
                  <c:v>136.33508054587406</c:v>
                </c:pt>
                <c:pt idx="1512">
                  <c:v>135.64110826496238</c:v>
                </c:pt>
                <c:pt idx="1513">
                  <c:v>135.4767183704889</c:v>
                </c:pt>
                <c:pt idx="1514">
                  <c:v>135.442747195626</c:v>
                </c:pt>
                <c:pt idx="1515">
                  <c:v>135.4478526667051</c:v>
                </c:pt>
                <c:pt idx="1516">
                  <c:v>135.60832338586155</c:v>
                </c:pt>
                <c:pt idx="1517">
                  <c:v>135.82695312208079</c:v>
                </c:pt>
                <c:pt idx="1518">
                  <c:v>135.83771304270005</c:v>
                </c:pt>
                <c:pt idx="1519">
                  <c:v>135.59079155628672</c:v>
                </c:pt>
                <c:pt idx="1520">
                  <c:v>135.58357279358609</c:v>
                </c:pt>
                <c:pt idx="1521">
                  <c:v>135.73025863845092</c:v>
                </c:pt>
                <c:pt idx="1522">
                  <c:v>135.73539292594711</c:v>
                </c:pt>
                <c:pt idx="1523">
                  <c:v>135.77705595116325</c:v>
                </c:pt>
                <c:pt idx="1524">
                  <c:v>135.41766037655273</c:v>
                </c:pt>
                <c:pt idx="1525">
                  <c:v>135.19643595457401</c:v>
                </c:pt>
                <c:pt idx="1526">
                  <c:v>135.58818619200014</c:v>
                </c:pt>
                <c:pt idx="1527">
                  <c:v>135.49881312550178</c:v>
                </c:pt>
                <c:pt idx="1528">
                  <c:v>135.61504551293331</c:v>
                </c:pt>
                <c:pt idx="1529">
                  <c:v>135.62014694772654</c:v>
                </c:pt>
                <c:pt idx="1530">
                  <c:v>135.48146538268284</c:v>
                </c:pt>
                <c:pt idx="1531">
                  <c:v>135.56411839820584</c:v>
                </c:pt>
                <c:pt idx="1532">
                  <c:v>135.69522669313034</c:v>
                </c:pt>
                <c:pt idx="1533">
                  <c:v>135.89909563701806</c:v>
                </c:pt>
                <c:pt idx="1534">
                  <c:v>136.03420734053293</c:v>
                </c:pt>
                <c:pt idx="1535">
                  <c:v>135.862512055276</c:v>
                </c:pt>
                <c:pt idx="1536">
                  <c:v>135.86757570543085</c:v>
                </c:pt>
                <c:pt idx="1537">
                  <c:v>135.91202229687144</c:v>
                </c:pt>
                <c:pt idx="1538">
                  <c:v>136.13203088729077</c:v>
                </c:pt>
                <c:pt idx="1539">
                  <c:v>136.38205795612777</c:v>
                </c:pt>
                <c:pt idx="1540">
                  <c:v>136.36519273890329</c:v>
                </c:pt>
                <c:pt idx="1541">
                  <c:v>136.38780715744664</c:v>
                </c:pt>
                <c:pt idx="1542">
                  <c:v>136.52314781383666</c:v>
                </c:pt>
                <c:pt idx="1543">
                  <c:v>136.52835186349506</c:v>
                </c:pt>
                <c:pt idx="1544">
                  <c:v>136.1894523566844</c:v>
                </c:pt>
                <c:pt idx="1545">
                  <c:v>136.27747033424333</c:v>
                </c:pt>
                <c:pt idx="1546">
                  <c:v>136.13560542923875</c:v>
                </c:pt>
                <c:pt idx="1547">
                  <c:v>136.00424956395935</c:v>
                </c:pt>
                <c:pt idx="1548">
                  <c:v>136.01094739002141</c:v>
                </c:pt>
                <c:pt idx="1549">
                  <c:v>136.0001015190669</c:v>
                </c:pt>
                <c:pt idx="1550">
                  <c:v>136.00542347229251</c:v>
                </c:pt>
                <c:pt idx="1551">
                  <c:v>135.75822305804002</c:v>
                </c:pt>
                <c:pt idx="1552">
                  <c:v>135.26579217952303</c:v>
                </c:pt>
                <c:pt idx="1553">
                  <c:v>135.41615237417673</c:v>
                </c:pt>
                <c:pt idx="1554">
                  <c:v>135.28256237711267</c:v>
                </c:pt>
                <c:pt idx="1555">
                  <c:v>135.31867925585973</c:v>
                </c:pt>
                <c:pt idx="1556">
                  <c:v>135.45604539642716</c:v>
                </c:pt>
                <c:pt idx="1557">
                  <c:v>135.46134009313434</c:v>
                </c:pt>
                <c:pt idx="1558">
                  <c:v>135.73157117263059</c:v>
                </c:pt>
                <c:pt idx="1559">
                  <c:v>135.63547013458953</c:v>
                </c:pt>
                <c:pt idx="1560">
                  <c:v>135.89795824921819</c:v>
                </c:pt>
                <c:pt idx="1561">
                  <c:v>135.9837497590957</c:v>
                </c:pt>
                <c:pt idx="1562">
                  <c:v>135.95477756083045</c:v>
                </c:pt>
                <c:pt idx="1563">
                  <c:v>135.88921156112588</c:v>
                </c:pt>
                <c:pt idx="1564">
                  <c:v>135.89453609536304</c:v>
                </c:pt>
                <c:pt idx="1565">
                  <c:v>136.05482983468215</c:v>
                </c:pt>
                <c:pt idx="1566">
                  <c:v>135.81986021282438</c:v>
                </c:pt>
                <c:pt idx="1567">
                  <c:v>135.51453167053796</c:v>
                </c:pt>
                <c:pt idx="1568">
                  <c:v>135.14373179785022</c:v>
                </c:pt>
                <c:pt idx="1569">
                  <c:v>134.8365207141386</c:v>
                </c:pt>
                <c:pt idx="1570">
                  <c:v>134.76447209449546</c:v>
                </c:pt>
                <c:pt idx="1571">
                  <c:v>134.7697668419388</c:v>
                </c:pt>
                <c:pt idx="1572">
                  <c:v>134.43277288538792</c:v>
                </c:pt>
                <c:pt idx="1573">
                  <c:v>134.69883447838649</c:v>
                </c:pt>
                <c:pt idx="1574">
                  <c:v>134.98305302642888</c:v>
                </c:pt>
                <c:pt idx="1575">
                  <c:v>135.18887082192788</c:v>
                </c:pt>
                <c:pt idx="1576">
                  <c:v>135.00197094276834</c:v>
                </c:pt>
                <c:pt idx="1577">
                  <c:v>135.16937417451123</c:v>
                </c:pt>
                <c:pt idx="1578">
                  <c:v>135.17474113806756</c:v>
                </c:pt>
                <c:pt idx="1579">
                  <c:v>134.95297997290251</c:v>
                </c:pt>
                <c:pt idx="1580">
                  <c:v>134.84103755051959</c:v>
                </c:pt>
                <c:pt idx="1581">
                  <c:v>134.77397488443509</c:v>
                </c:pt>
                <c:pt idx="1582">
                  <c:v>134.57785681559551</c:v>
                </c:pt>
                <c:pt idx="1583">
                  <c:v>134.38555853436304</c:v>
                </c:pt>
                <c:pt idx="1584">
                  <c:v>134.52402187695</c:v>
                </c:pt>
                <c:pt idx="1585">
                  <c:v>134.52928593631592</c:v>
                </c:pt>
                <c:pt idx="1586">
                  <c:v>134.38829611467014</c:v>
                </c:pt>
                <c:pt idx="1587">
                  <c:v>134.39039396192823</c:v>
                </c:pt>
                <c:pt idx="1588">
                  <c:v>134.62992231785691</c:v>
                </c:pt>
                <c:pt idx="1589">
                  <c:v>134.57181112853178</c:v>
                </c:pt>
                <c:pt idx="1590">
                  <c:v>134.85831799308247</c:v>
                </c:pt>
                <c:pt idx="1591">
                  <c:v>134.76207479472299</c:v>
                </c:pt>
                <c:pt idx="1592">
                  <c:v>134.76731360117248</c:v>
                </c:pt>
                <c:pt idx="1593">
                  <c:v>134.56034195916206</c:v>
                </c:pt>
              </c:numCache>
            </c:numRef>
          </c:val>
          <c:smooth val="0"/>
          <c:extLst xmlns:c16r2="http://schemas.microsoft.com/office/drawing/2015/06/chart">
            <c:ext xmlns:c16="http://schemas.microsoft.com/office/drawing/2014/chart" uri="{C3380CC4-5D6E-409C-BE32-E72D297353CC}">
              <c16:uniqueId val="{00000000-1145-4F92-BFDA-CBD12BC1A7E7}"/>
            </c:ext>
          </c:extLst>
        </c:ser>
        <c:ser>
          <c:idx val="1"/>
          <c:order val="1"/>
          <c:tx>
            <c:v>MIREX B</c:v>
          </c:tx>
          <c:spPr>
            <a:ln w="28575" cap="rnd">
              <a:solidFill>
                <a:srgbClr val="FFC000"/>
              </a:solidFill>
              <a:round/>
            </a:ln>
            <a:effectLst/>
          </c:spPr>
          <c:marker>
            <c:symbol val="none"/>
          </c:marker>
          <c:cat>
            <c:numRef>
              <c:f>'17-18 Ulaganja OMF i prinosi (3'!$B$4390:$B$5983</c:f>
              <c:numCache>
                <c:formatCode>m/d/yyyy</c:formatCode>
                <c:ptCount val="1594"/>
                <c:pt idx="0">
                  <c:v>41872</c:v>
                </c:pt>
                <c:pt idx="1">
                  <c:v>41873</c:v>
                </c:pt>
                <c:pt idx="2">
                  <c:v>41874</c:v>
                </c:pt>
                <c:pt idx="3">
                  <c:v>41875</c:v>
                </c:pt>
                <c:pt idx="4">
                  <c:v>41876</c:v>
                </c:pt>
                <c:pt idx="5">
                  <c:v>41877</c:v>
                </c:pt>
                <c:pt idx="6">
                  <c:v>41878</c:v>
                </c:pt>
                <c:pt idx="7">
                  <c:v>41879</c:v>
                </c:pt>
                <c:pt idx="8">
                  <c:v>41880</c:v>
                </c:pt>
                <c:pt idx="9">
                  <c:v>41881</c:v>
                </c:pt>
                <c:pt idx="10">
                  <c:v>41882</c:v>
                </c:pt>
                <c:pt idx="11">
                  <c:v>41883</c:v>
                </c:pt>
                <c:pt idx="12">
                  <c:v>41884</c:v>
                </c:pt>
                <c:pt idx="13">
                  <c:v>41885</c:v>
                </c:pt>
                <c:pt idx="14">
                  <c:v>41886</c:v>
                </c:pt>
                <c:pt idx="15">
                  <c:v>41887</c:v>
                </c:pt>
                <c:pt idx="16">
                  <c:v>41888</c:v>
                </c:pt>
                <c:pt idx="17">
                  <c:v>41889</c:v>
                </c:pt>
                <c:pt idx="18">
                  <c:v>41890</c:v>
                </c:pt>
                <c:pt idx="19">
                  <c:v>41891</c:v>
                </c:pt>
                <c:pt idx="20">
                  <c:v>41892</c:v>
                </c:pt>
                <c:pt idx="21">
                  <c:v>41893</c:v>
                </c:pt>
                <c:pt idx="22">
                  <c:v>41894</c:v>
                </c:pt>
                <c:pt idx="23">
                  <c:v>41895</c:v>
                </c:pt>
                <c:pt idx="24">
                  <c:v>41896</c:v>
                </c:pt>
                <c:pt idx="25">
                  <c:v>41897</c:v>
                </c:pt>
                <c:pt idx="26">
                  <c:v>41898</c:v>
                </c:pt>
                <c:pt idx="27">
                  <c:v>41899</c:v>
                </c:pt>
                <c:pt idx="28">
                  <c:v>41900</c:v>
                </c:pt>
                <c:pt idx="29">
                  <c:v>41901</c:v>
                </c:pt>
                <c:pt idx="30">
                  <c:v>41902</c:v>
                </c:pt>
                <c:pt idx="31">
                  <c:v>41903</c:v>
                </c:pt>
                <c:pt idx="32">
                  <c:v>41904</c:v>
                </c:pt>
                <c:pt idx="33">
                  <c:v>41905</c:v>
                </c:pt>
                <c:pt idx="34">
                  <c:v>41906</c:v>
                </c:pt>
                <c:pt idx="35">
                  <c:v>41907</c:v>
                </c:pt>
                <c:pt idx="36">
                  <c:v>41908</c:v>
                </c:pt>
                <c:pt idx="37">
                  <c:v>41909</c:v>
                </c:pt>
                <c:pt idx="38">
                  <c:v>41910</c:v>
                </c:pt>
                <c:pt idx="39">
                  <c:v>41911</c:v>
                </c:pt>
                <c:pt idx="40">
                  <c:v>41912</c:v>
                </c:pt>
                <c:pt idx="41">
                  <c:v>41913</c:v>
                </c:pt>
                <c:pt idx="42">
                  <c:v>41914</c:v>
                </c:pt>
                <c:pt idx="43">
                  <c:v>41915</c:v>
                </c:pt>
                <c:pt idx="44">
                  <c:v>41916</c:v>
                </c:pt>
                <c:pt idx="45">
                  <c:v>41917</c:v>
                </c:pt>
                <c:pt idx="46">
                  <c:v>41918</c:v>
                </c:pt>
                <c:pt idx="47">
                  <c:v>41919</c:v>
                </c:pt>
                <c:pt idx="48">
                  <c:v>41920</c:v>
                </c:pt>
                <c:pt idx="49">
                  <c:v>41921</c:v>
                </c:pt>
                <c:pt idx="50">
                  <c:v>41922</c:v>
                </c:pt>
                <c:pt idx="51">
                  <c:v>41923</c:v>
                </c:pt>
                <c:pt idx="52">
                  <c:v>41924</c:v>
                </c:pt>
                <c:pt idx="53">
                  <c:v>41925</c:v>
                </c:pt>
                <c:pt idx="54">
                  <c:v>41926</c:v>
                </c:pt>
                <c:pt idx="55">
                  <c:v>41927</c:v>
                </c:pt>
                <c:pt idx="56">
                  <c:v>41928</c:v>
                </c:pt>
                <c:pt idx="57">
                  <c:v>41929</c:v>
                </c:pt>
                <c:pt idx="58">
                  <c:v>41930</c:v>
                </c:pt>
                <c:pt idx="59">
                  <c:v>41931</c:v>
                </c:pt>
                <c:pt idx="60">
                  <c:v>41932</c:v>
                </c:pt>
                <c:pt idx="61">
                  <c:v>41933</c:v>
                </c:pt>
                <c:pt idx="62">
                  <c:v>41934</c:v>
                </c:pt>
                <c:pt idx="63">
                  <c:v>41935</c:v>
                </c:pt>
                <c:pt idx="64">
                  <c:v>41936</c:v>
                </c:pt>
                <c:pt idx="65">
                  <c:v>41937</c:v>
                </c:pt>
                <c:pt idx="66">
                  <c:v>41938</c:v>
                </c:pt>
                <c:pt idx="67">
                  <c:v>41939</c:v>
                </c:pt>
                <c:pt idx="68">
                  <c:v>41940</c:v>
                </c:pt>
                <c:pt idx="69">
                  <c:v>41941</c:v>
                </c:pt>
                <c:pt idx="70">
                  <c:v>41942</c:v>
                </c:pt>
                <c:pt idx="71">
                  <c:v>41943</c:v>
                </c:pt>
                <c:pt idx="72">
                  <c:v>41944</c:v>
                </c:pt>
                <c:pt idx="73">
                  <c:v>41945</c:v>
                </c:pt>
                <c:pt idx="74">
                  <c:v>41946</c:v>
                </c:pt>
                <c:pt idx="75">
                  <c:v>41947</c:v>
                </c:pt>
                <c:pt idx="76">
                  <c:v>41948</c:v>
                </c:pt>
                <c:pt idx="77">
                  <c:v>41949</c:v>
                </c:pt>
                <c:pt idx="78">
                  <c:v>41950</c:v>
                </c:pt>
                <c:pt idx="79">
                  <c:v>41951</c:v>
                </c:pt>
                <c:pt idx="80">
                  <c:v>41952</c:v>
                </c:pt>
                <c:pt idx="81">
                  <c:v>41953</c:v>
                </c:pt>
                <c:pt idx="82">
                  <c:v>41954</c:v>
                </c:pt>
                <c:pt idx="83">
                  <c:v>41955</c:v>
                </c:pt>
                <c:pt idx="84">
                  <c:v>41956</c:v>
                </c:pt>
                <c:pt idx="85">
                  <c:v>41957</c:v>
                </c:pt>
                <c:pt idx="86">
                  <c:v>41958</c:v>
                </c:pt>
                <c:pt idx="87">
                  <c:v>41959</c:v>
                </c:pt>
                <c:pt idx="88">
                  <c:v>41960</c:v>
                </c:pt>
                <c:pt idx="89">
                  <c:v>41961</c:v>
                </c:pt>
                <c:pt idx="90">
                  <c:v>41962</c:v>
                </c:pt>
                <c:pt idx="91">
                  <c:v>41963</c:v>
                </c:pt>
                <c:pt idx="92">
                  <c:v>41964</c:v>
                </c:pt>
                <c:pt idx="93">
                  <c:v>41965</c:v>
                </c:pt>
                <c:pt idx="94">
                  <c:v>41966</c:v>
                </c:pt>
                <c:pt idx="95">
                  <c:v>41967</c:v>
                </c:pt>
                <c:pt idx="96">
                  <c:v>41968</c:v>
                </c:pt>
                <c:pt idx="97">
                  <c:v>41969</c:v>
                </c:pt>
                <c:pt idx="98">
                  <c:v>41970</c:v>
                </c:pt>
                <c:pt idx="99">
                  <c:v>41971</c:v>
                </c:pt>
                <c:pt idx="100">
                  <c:v>41972</c:v>
                </c:pt>
                <c:pt idx="101">
                  <c:v>41973</c:v>
                </c:pt>
                <c:pt idx="102">
                  <c:v>41974</c:v>
                </c:pt>
                <c:pt idx="103">
                  <c:v>41975</c:v>
                </c:pt>
                <c:pt idx="104">
                  <c:v>41976</c:v>
                </c:pt>
                <c:pt idx="105">
                  <c:v>41977</c:v>
                </c:pt>
                <c:pt idx="106">
                  <c:v>41978</c:v>
                </c:pt>
                <c:pt idx="107">
                  <c:v>41979</c:v>
                </c:pt>
                <c:pt idx="108">
                  <c:v>41980</c:v>
                </c:pt>
                <c:pt idx="109">
                  <c:v>41981</c:v>
                </c:pt>
                <c:pt idx="110">
                  <c:v>41982</c:v>
                </c:pt>
                <c:pt idx="111">
                  <c:v>41983</c:v>
                </c:pt>
                <c:pt idx="112">
                  <c:v>41984</c:v>
                </c:pt>
                <c:pt idx="113">
                  <c:v>41985</c:v>
                </c:pt>
                <c:pt idx="114">
                  <c:v>41986</c:v>
                </c:pt>
                <c:pt idx="115">
                  <c:v>41987</c:v>
                </c:pt>
                <c:pt idx="116">
                  <c:v>41988</c:v>
                </c:pt>
                <c:pt idx="117">
                  <c:v>41989</c:v>
                </c:pt>
                <c:pt idx="118">
                  <c:v>41990</c:v>
                </c:pt>
                <c:pt idx="119">
                  <c:v>41991</c:v>
                </c:pt>
                <c:pt idx="120">
                  <c:v>41992</c:v>
                </c:pt>
                <c:pt idx="121">
                  <c:v>41993</c:v>
                </c:pt>
                <c:pt idx="122">
                  <c:v>41994</c:v>
                </c:pt>
                <c:pt idx="123">
                  <c:v>41995</c:v>
                </c:pt>
                <c:pt idx="124">
                  <c:v>41996</c:v>
                </c:pt>
                <c:pt idx="125">
                  <c:v>41997</c:v>
                </c:pt>
                <c:pt idx="126">
                  <c:v>41998</c:v>
                </c:pt>
                <c:pt idx="127">
                  <c:v>41999</c:v>
                </c:pt>
                <c:pt idx="128">
                  <c:v>42000</c:v>
                </c:pt>
                <c:pt idx="129">
                  <c:v>42001</c:v>
                </c:pt>
                <c:pt idx="130">
                  <c:v>42002</c:v>
                </c:pt>
                <c:pt idx="131">
                  <c:v>42003</c:v>
                </c:pt>
                <c:pt idx="132">
                  <c:v>42004</c:v>
                </c:pt>
                <c:pt idx="133">
                  <c:v>42005</c:v>
                </c:pt>
                <c:pt idx="134">
                  <c:v>42006</c:v>
                </c:pt>
                <c:pt idx="135">
                  <c:v>42007</c:v>
                </c:pt>
                <c:pt idx="136">
                  <c:v>42008</c:v>
                </c:pt>
                <c:pt idx="137">
                  <c:v>42009</c:v>
                </c:pt>
                <c:pt idx="138">
                  <c:v>42010</c:v>
                </c:pt>
                <c:pt idx="139">
                  <c:v>42011</c:v>
                </c:pt>
                <c:pt idx="140">
                  <c:v>42012</c:v>
                </c:pt>
                <c:pt idx="141">
                  <c:v>42013</c:v>
                </c:pt>
                <c:pt idx="142">
                  <c:v>42014</c:v>
                </c:pt>
                <c:pt idx="143">
                  <c:v>42015</c:v>
                </c:pt>
                <c:pt idx="144">
                  <c:v>42016</c:v>
                </c:pt>
                <c:pt idx="145">
                  <c:v>42017</c:v>
                </c:pt>
                <c:pt idx="146">
                  <c:v>42018</c:v>
                </c:pt>
                <c:pt idx="147">
                  <c:v>42019</c:v>
                </c:pt>
                <c:pt idx="148">
                  <c:v>42020</c:v>
                </c:pt>
                <c:pt idx="149">
                  <c:v>42021</c:v>
                </c:pt>
                <c:pt idx="150">
                  <c:v>42022</c:v>
                </c:pt>
                <c:pt idx="151">
                  <c:v>42023</c:v>
                </c:pt>
                <c:pt idx="152">
                  <c:v>42024</c:v>
                </c:pt>
                <c:pt idx="153">
                  <c:v>42025</c:v>
                </c:pt>
                <c:pt idx="154">
                  <c:v>42026</c:v>
                </c:pt>
                <c:pt idx="155">
                  <c:v>42027</c:v>
                </c:pt>
                <c:pt idx="156">
                  <c:v>42028</c:v>
                </c:pt>
                <c:pt idx="157">
                  <c:v>42029</c:v>
                </c:pt>
                <c:pt idx="158">
                  <c:v>42030</c:v>
                </c:pt>
                <c:pt idx="159">
                  <c:v>42031</c:v>
                </c:pt>
                <c:pt idx="160">
                  <c:v>42032</c:v>
                </c:pt>
                <c:pt idx="161">
                  <c:v>42033</c:v>
                </c:pt>
                <c:pt idx="162">
                  <c:v>42034</c:v>
                </c:pt>
                <c:pt idx="163">
                  <c:v>42035</c:v>
                </c:pt>
                <c:pt idx="164">
                  <c:v>42036</c:v>
                </c:pt>
                <c:pt idx="165">
                  <c:v>42037</c:v>
                </c:pt>
                <c:pt idx="166">
                  <c:v>42038</c:v>
                </c:pt>
                <c:pt idx="167">
                  <c:v>42039</c:v>
                </c:pt>
                <c:pt idx="168">
                  <c:v>42040</c:v>
                </c:pt>
                <c:pt idx="169">
                  <c:v>42041</c:v>
                </c:pt>
                <c:pt idx="170">
                  <c:v>42042</c:v>
                </c:pt>
                <c:pt idx="171">
                  <c:v>42043</c:v>
                </c:pt>
                <c:pt idx="172">
                  <c:v>42044</c:v>
                </c:pt>
                <c:pt idx="173">
                  <c:v>42045</c:v>
                </c:pt>
                <c:pt idx="174">
                  <c:v>42046</c:v>
                </c:pt>
                <c:pt idx="175">
                  <c:v>42047</c:v>
                </c:pt>
                <c:pt idx="176">
                  <c:v>42048</c:v>
                </c:pt>
                <c:pt idx="177">
                  <c:v>42049</c:v>
                </c:pt>
                <c:pt idx="178">
                  <c:v>42050</c:v>
                </c:pt>
                <c:pt idx="179">
                  <c:v>42051</c:v>
                </c:pt>
                <c:pt idx="180">
                  <c:v>42052</c:v>
                </c:pt>
                <c:pt idx="181">
                  <c:v>42053</c:v>
                </c:pt>
                <c:pt idx="182">
                  <c:v>42054</c:v>
                </c:pt>
                <c:pt idx="183">
                  <c:v>42055</c:v>
                </c:pt>
                <c:pt idx="184">
                  <c:v>42056</c:v>
                </c:pt>
                <c:pt idx="185">
                  <c:v>42057</c:v>
                </c:pt>
                <c:pt idx="186">
                  <c:v>42058</c:v>
                </c:pt>
                <c:pt idx="187">
                  <c:v>42059</c:v>
                </c:pt>
                <c:pt idx="188">
                  <c:v>42060</c:v>
                </c:pt>
                <c:pt idx="189">
                  <c:v>42061</c:v>
                </c:pt>
                <c:pt idx="190">
                  <c:v>42062</c:v>
                </c:pt>
                <c:pt idx="191">
                  <c:v>42063</c:v>
                </c:pt>
                <c:pt idx="192">
                  <c:v>42064</c:v>
                </c:pt>
                <c:pt idx="193">
                  <c:v>42065</c:v>
                </c:pt>
                <c:pt idx="194">
                  <c:v>42066</c:v>
                </c:pt>
                <c:pt idx="195">
                  <c:v>42067</c:v>
                </c:pt>
                <c:pt idx="196">
                  <c:v>42068</c:v>
                </c:pt>
                <c:pt idx="197">
                  <c:v>42069</c:v>
                </c:pt>
                <c:pt idx="198">
                  <c:v>42070</c:v>
                </c:pt>
                <c:pt idx="199">
                  <c:v>42071</c:v>
                </c:pt>
                <c:pt idx="200">
                  <c:v>42072</c:v>
                </c:pt>
                <c:pt idx="201">
                  <c:v>42073</c:v>
                </c:pt>
                <c:pt idx="202">
                  <c:v>42074</c:v>
                </c:pt>
                <c:pt idx="203">
                  <c:v>42075</c:v>
                </c:pt>
                <c:pt idx="204">
                  <c:v>42076</c:v>
                </c:pt>
                <c:pt idx="205">
                  <c:v>42077</c:v>
                </c:pt>
                <c:pt idx="206">
                  <c:v>42078</c:v>
                </c:pt>
                <c:pt idx="207">
                  <c:v>42079</c:v>
                </c:pt>
                <c:pt idx="208">
                  <c:v>42080</c:v>
                </c:pt>
                <c:pt idx="209">
                  <c:v>42081</c:v>
                </c:pt>
                <c:pt idx="210">
                  <c:v>42082</c:v>
                </c:pt>
                <c:pt idx="211">
                  <c:v>42083</c:v>
                </c:pt>
                <c:pt idx="212">
                  <c:v>42084</c:v>
                </c:pt>
                <c:pt idx="213">
                  <c:v>42085</c:v>
                </c:pt>
                <c:pt idx="214">
                  <c:v>42086</c:v>
                </c:pt>
                <c:pt idx="215">
                  <c:v>42087</c:v>
                </c:pt>
                <c:pt idx="216">
                  <c:v>42088</c:v>
                </c:pt>
                <c:pt idx="217">
                  <c:v>42089</c:v>
                </c:pt>
                <c:pt idx="218">
                  <c:v>42090</c:v>
                </c:pt>
                <c:pt idx="219">
                  <c:v>42091</c:v>
                </c:pt>
                <c:pt idx="220">
                  <c:v>42092</c:v>
                </c:pt>
                <c:pt idx="221">
                  <c:v>42093</c:v>
                </c:pt>
                <c:pt idx="222">
                  <c:v>42094</c:v>
                </c:pt>
                <c:pt idx="223">
                  <c:v>42095</c:v>
                </c:pt>
                <c:pt idx="224">
                  <c:v>42096</c:v>
                </c:pt>
                <c:pt idx="225">
                  <c:v>42097</c:v>
                </c:pt>
                <c:pt idx="226">
                  <c:v>42098</c:v>
                </c:pt>
                <c:pt idx="227">
                  <c:v>42099</c:v>
                </c:pt>
                <c:pt idx="228">
                  <c:v>42100</c:v>
                </c:pt>
                <c:pt idx="229">
                  <c:v>42101</c:v>
                </c:pt>
                <c:pt idx="230">
                  <c:v>42102</c:v>
                </c:pt>
                <c:pt idx="231">
                  <c:v>42103</c:v>
                </c:pt>
                <c:pt idx="232">
                  <c:v>42104</c:v>
                </c:pt>
                <c:pt idx="233">
                  <c:v>42105</c:v>
                </c:pt>
                <c:pt idx="234">
                  <c:v>42106</c:v>
                </c:pt>
                <c:pt idx="235">
                  <c:v>42107</c:v>
                </c:pt>
                <c:pt idx="236">
                  <c:v>42108</c:v>
                </c:pt>
                <c:pt idx="237">
                  <c:v>42109</c:v>
                </c:pt>
                <c:pt idx="238">
                  <c:v>42110</c:v>
                </c:pt>
                <c:pt idx="239">
                  <c:v>42111</c:v>
                </c:pt>
                <c:pt idx="240">
                  <c:v>42112</c:v>
                </c:pt>
                <c:pt idx="241">
                  <c:v>42113</c:v>
                </c:pt>
                <c:pt idx="242">
                  <c:v>42114</c:v>
                </c:pt>
                <c:pt idx="243">
                  <c:v>42115</c:v>
                </c:pt>
                <c:pt idx="244">
                  <c:v>42116</c:v>
                </c:pt>
                <c:pt idx="245">
                  <c:v>42117</c:v>
                </c:pt>
                <c:pt idx="246">
                  <c:v>42118</c:v>
                </c:pt>
                <c:pt idx="247">
                  <c:v>42119</c:v>
                </c:pt>
                <c:pt idx="248">
                  <c:v>42120</c:v>
                </c:pt>
                <c:pt idx="249">
                  <c:v>42121</c:v>
                </c:pt>
                <c:pt idx="250">
                  <c:v>42122</c:v>
                </c:pt>
                <c:pt idx="251">
                  <c:v>42123</c:v>
                </c:pt>
                <c:pt idx="252">
                  <c:v>42124</c:v>
                </c:pt>
                <c:pt idx="253">
                  <c:v>42125</c:v>
                </c:pt>
                <c:pt idx="254">
                  <c:v>42126</c:v>
                </c:pt>
                <c:pt idx="255">
                  <c:v>42127</c:v>
                </c:pt>
                <c:pt idx="256">
                  <c:v>42128</c:v>
                </c:pt>
                <c:pt idx="257">
                  <c:v>42129</c:v>
                </c:pt>
                <c:pt idx="258">
                  <c:v>42130</c:v>
                </c:pt>
                <c:pt idx="259">
                  <c:v>42131</c:v>
                </c:pt>
                <c:pt idx="260">
                  <c:v>42132</c:v>
                </c:pt>
                <c:pt idx="261">
                  <c:v>42133</c:v>
                </c:pt>
                <c:pt idx="262">
                  <c:v>42134</c:v>
                </c:pt>
                <c:pt idx="263">
                  <c:v>42135</c:v>
                </c:pt>
                <c:pt idx="264">
                  <c:v>42136</c:v>
                </c:pt>
                <c:pt idx="265">
                  <c:v>42137</c:v>
                </c:pt>
                <c:pt idx="266">
                  <c:v>42138</c:v>
                </c:pt>
                <c:pt idx="267">
                  <c:v>42139</c:v>
                </c:pt>
                <c:pt idx="268">
                  <c:v>42140</c:v>
                </c:pt>
                <c:pt idx="269">
                  <c:v>42141</c:v>
                </c:pt>
                <c:pt idx="270">
                  <c:v>42142</c:v>
                </c:pt>
                <c:pt idx="271">
                  <c:v>42143</c:v>
                </c:pt>
                <c:pt idx="272">
                  <c:v>42144</c:v>
                </c:pt>
                <c:pt idx="273">
                  <c:v>42145</c:v>
                </c:pt>
                <c:pt idx="274">
                  <c:v>42146</c:v>
                </c:pt>
                <c:pt idx="275">
                  <c:v>42147</c:v>
                </c:pt>
                <c:pt idx="276">
                  <c:v>42148</c:v>
                </c:pt>
                <c:pt idx="277">
                  <c:v>42149</c:v>
                </c:pt>
                <c:pt idx="278">
                  <c:v>42150</c:v>
                </c:pt>
                <c:pt idx="279">
                  <c:v>42151</c:v>
                </c:pt>
                <c:pt idx="280">
                  <c:v>42152</c:v>
                </c:pt>
                <c:pt idx="281">
                  <c:v>42153</c:v>
                </c:pt>
                <c:pt idx="282">
                  <c:v>42154</c:v>
                </c:pt>
                <c:pt idx="283">
                  <c:v>42155</c:v>
                </c:pt>
                <c:pt idx="284">
                  <c:v>42156</c:v>
                </c:pt>
                <c:pt idx="285">
                  <c:v>42157</c:v>
                </c:pt>
                <c:pt idx="286">
                  <c:v>42158</c:v>
                </c:pt>
                <c:pt idx="287">
                  <c:v>42159</c:v>
                </c:pt>
                <c:pt idx="288">
                  <c:v>42160</c:v>
                </c:pt>
                <c:pt idx="289">
                  <c:v>42161</c:v>
                </c:pt>
                <c:pt idx="290">
                  <c:v>42162</c:v>
                </c:pt>
                <c:pt idx="291">
                  <c:v>42163</c:v>
                </c:pt>
                <c:pt idx="292">
                  <c:v>42164</c:v>
                </c:pt>
                <c:pt idx="293">
                  <c:v>42165</c:v>
                </c:pt>
                <c:pt idx="294">
                  <c:v>42166</c:v>
                </c:pt>
                <c:pt idx="295">
                  <c:v>42167</c:v>
                </c:pt>
                <c:pt idx="296">
                  <c:v>42168</c:v>
                </c:pt>
                <c:pt idx="297">
                  <c:v>42169</c:v>
                </c:pt>
                <c:pt idx="298">
                  <c:v>42170</c:v>
                </c:pt>
                <c:pt idx="299">
                  <c:v>42171</c:v>
                </c:pt>
                <c:pt idx="300">
                  <c:v>42172</c:v>
                </c:pt>
                <c:pt idx="301">
                  <c:v>42173</c:v>
                </c:pt>
                <c:pt idx="302">
                  <c:v>42174</c:v>
                </c:pt>
                <c:pt idx="303">
                  <c:v>42175</c:v>
                </c:pt>
                <c:pt idx="304">
                  <c:v>42176</c:v>
                </c:pt>
                <c:pt idx="305">
                  <c:v>42177</c:v>
                </c:pt>
                <c:pt idx="306">
                  <c:v>42178</c:v>
                </c:pt>
                <c:pt idx="307">
                  <c:v>42179</c:v>
                </c:pt>
                <c:pt idx="308">
                  <c:v>42180</c:v>
                </c:pt>
                <c:pt idx="309">
                  <c:v>42181</c:v>
                </c:pt>
                <c:pt idx="310">
                  <c:v>42182</c:v>
                </c:pt>
                <c:pt idx="311">
                  <c:v>42183</c:v>
                </c:pt>
                <c:pt idx="312">
                  <c:v>42184</c:v>
                </c:pt>
                <c:pt idx="313">
                  <c:v>42185</c:v>
                </c:pt>
                <c:pt idx="314">
                  <c:v>42186</c:v>
                </c:pt>
                <c:pt idx="315">
                  <c:v>42187</c:v>
                </c:pt>
                <c:pt idx="316">
                  <c:v>42188</c:v>
                </c:pt>
                <c:pt idx="317">
                  <c:v>42189</c:v>
                </c:pt>
                <c:pt idx="318">
                  <c:v>42190</c:v>
                </c:pt>
                <c:pt idx="319">
                  <c:v>42191</c:v>
                </c:pt>
                <c:pt idx="320">
                  <c:v>42192</c:v>
                </c:pt>
                <c:pt idx="321">
                  <c:v>42193</c:v>
                </c:pt>
                <c:pt idx="322">
                  <c:v>42194</c:v>
                </c:pt>
                <c:pt idx="323">
                  <c:v>42195</c:v>
                </c:pt>
                <c:pt idx="324">
                  <c:v>42196</c:v>
                </c:pt>
                <c:pt idx="325">
                  <c:v>42197</c:v>
                </c:pt>
                <c:pt idx="326">
                  <c:v>42198</c:v>
                </c:pt>
                <c:pt idx="327">
                  <c:v>42199</c:v>
                </c:pt>
                <c:pt idx="328">
                  <c:v>42200</c:v>
                </c:pt>
                <c:pt idx="329">
                  <c:v>42201</c:v>
                </c:pt>
                <c:pt idx="330">
                  <c:v>42202</c:v>
                </c:pt>
                <c:pt idx="331">
                  <c:v>42203</c:v>
                </c:pt>
                <c:pt idx="332">
                  <c:v>42204</c:v>
                </c:pt>
                <c:pt idx="333">
                  <c:v>42205</c:v>
                </c:pt>
                <c:pt idx="334">
                  <c:v>42206</c:v>
                </c:pt>
                <c:pt idx="335">
                  <c:v>42207</c:v>
                </c:pt>
                <c:pt idx="336">
                  <c:v>42208</c:v>
                </c:pt>
                <c:pt idx="337">
                  <c:v>42209</c:v>
                </c:pt>
                <c:pt idx="338">
                  <c:v>42210</c:v>
                </c:pt>
                <c:pt idx="339">
                  <c:v>42211</c:v>
                </c:pt>
                <c:pt idx="340">
                  <c:v>42212</c:v>
                </c:pt>
                <c:pt idx="341">
                  <c:v>42213</c:v>
                </c:pt>
                <c:pt idx="342">
                  <c:v>42214</c:v>
                </c:pt>
                <c:pt idx="343">
                  <c:v>42215</c:v>
                </c:pt>
                <c:pt idx="344">
                  <c:v>42216</c:v>
                </c:pt>
                <c:pt idx="345">
                  <c:v>42217</c:v>
                </c:pt>
                <c:pt idx="346">
                  <c:v>42218</c:v>
                </c:pt>
                <c:pt idx="347">
                  <c:v>42219</c:v>
                </c:pt>
                <c:pt idx="348">
                  <c:v>42220</c:v>
                </c:pt>
                <c:pt idx="349">
                  <c:v>42221</c:v>
                </c:pt>
                <c:pt idx="350">
                  <c:v>42222</c:v>
                </c:pt>
                <c:pt idx="351">
                  <c:v>42223</c:v>
                </c:pt>
                <c:pt idx="352">
                  <c:v>42224</c:v>
                </c:pt>
                <c:pt idx="353">
                  <c:v>42225</c:v>
                </c:pt>
                <c:pt idx="354">
                  <c:v>42226</c:v>
                </c:pt>
                <c:pt idx="355">
                  <c:v>42227</c:v>
                </c:pt>
                <c:pt idx="356">
                  <c:v>42228</c:v>
                </c:pt>
                <c:pt idx="357">
                  <c:v>42229</c:v>
                </c:pt>
                <c:pt idx="358">
                  <c:v>42230</c:v>
                </c:pt>
                <c:pt idx="359">
                  <c:v>42231</c:v>
                </c:pt>
                <c:pt idx="360">
                  <c:v>42232</c:v>
                </c:pt>
                <c:pt idx="361">
                  <c:v>42233</c:v>
                </c:pt>
                <c:pt idx="362">
                  <c:v>42234</c:v>
                </c:pt>
                <c:pt idx="363">
                  <c:v>42235</c:v>
                </c:pt>
                <c:pt idx="364">
                  <c:v>42236</c:v>
                </c:pt>
                <c:pt idx="365">
                  <c:v>42237</c:v>
                </c:pt>
                <c:pt idx="366">
                  <c:v>42238</c:v>
                </c:pt>
                <c:pt idx="367">
                  <c:v>42239</c:v>
                </c:pt>
                <c:pt idx="368">
                  <c:v>42240</c:v>
                </c:pt>
                <c:pt idx="369">
                  <c:v>42241</c:v>
                </c:pt>
                <c:pt idx="370">
                  <c:v>42242</c:v>
                </c:pt>
                <c:pt idx="371">
                  <c:v>42243</c:v>
                </c:pt>
                <c:pt idx="372">
                  <c:v>42244</c:v>
                </c:pt>
                <c:pt idx="373">
                  <c:v>42245</c:v>
                </c:pt>
                <c:pt idx="374">
                  <c:v>42246</c:v>
                </c:pt>
                <c:pt idx="375">
                  <c:v>42247</c:v>
                </c:pt>
                <c:pt idx="376">
                  <c:v>42248</c:v>
                </c:pt>
                <c:pt idx="377">
                  <c:v>42249</c:v>
                </c:pt>
                <c:pt idx="378">
                  <c:v>42250</c:v>
                </c:pt>
                <c:pt idx="379">
                  <c:v>42251</c:v>
                </c:pt>
                <c:pt idx="380">
                  <c:v>42252</c:v>
                </c:pt>
                <c:pt idx="381">
                  <c:v>42253</c:v>
                </c:pt>
                <c:pt idx="382">
                  <c:v>42254</c:v>
                </c:pt>
                <c:pt idx="383">
                  <c:v>42255</c:v>
                </c:pt>
                <c:pt idx="384">
                  <c:v>42256</c:v>
                </c:pt>
                <c:pt idx="385">
                  <c:v>42257</c:v>
                </c:pt>
                <c:pt idx="386">
                  <c:v>42258</c:v>
                </c:pt>
                <c:pt idx="387">
                  <c:v>42259</c:v>
                </c:pt>
                <c:pt idx="388">
                  <c:v>42260</c:v>
                </c:pt>
                <c:pt idx="389">
                  <c:v>42261</c:v>
                </c:pt>
                <c:pt idx="390">
                  <c:v>42262</c:v>
                </c:pt>
                <c:pt idx="391">
                  <c:v>42263</c:v>
                </c:pt>
                <c:pt idx="392">
                  <c:v>42264</c:v>
                </c:pt>
                <c:pt idx="393">
                  <c:v>42265</c:v>
                </c:pt>
                <c:pt idx="394">
                  <c:v>42266</c:v>
                </c:pt>
                <c:pt idx="395">
                  <c:v>42267</c:v>
                </c:pt>
                <c:pt idx="396">
                  <c:v>42268</c:v>
                </c:pt>
                <c:pt idx="397">
                  <c:v>42269</c:v>
                </c:pt>
                <c:pt idx="398">
                  <c:v>42270</c:v>
                </c:pt>
                <c:pt idx="399">
                  <c:v>42271</c:v>
                </c:pt>
                <c:pt idx="400">
                  <c:v>42272</c:v>
                </c:pt>
                <c:pt idx="401">
                  <c:v>42273</c:v>
                </c:pt>
                <c:pt idx="402">
                  <c:v>42274</c:v>
                </c:pt>
                <c:pt idx="403">
                  <c:v>42275</c:v>
                </c:pt>
                <c:pt idx="404">
                  <c:v>42276</c:v>
                </c:pt>
                <c:pt idx="405">
                  <c:v>42277</c:v>
                </c:pt>
                <c:pt idx="406">
                  <c:v>42278</c:v>
                </c:pt>
                <c:pt idx="407">
                  <c:v>42279</c:v>
                </c:pt>
                <c:pt idx="408">
                  <c:v>42280</c:v>
                </c:pt>
                <c:pt idx="409">
                  <c:v>42281</c:v>
                </c:pt>
                <c:pt idx="410">
                  <c:v>42282</c:v>
                </c:pt>
                <c:pt idx="411">
                  <c:v>42283</c:v>
                </c:pt>
                <c:pt idx="412">
                  <c:v>42284</c:v>
                </c:pt>
                <c:pt idx="413">
                  <c:v>42285</c:v>
                </c:pt>
                <c:pt idx="414">
                  <c:v>42286</c:v>
                </c:pt>
                <c:pt idx="415">
                  <c:v>42287</c:v>
                </c:pt>
                <c:pt idx="416">
                  <c:v>42288</c:v>
                </c:pt>
                <c:pt idx="417">
                  <c:v>42289</c:v>
                </c:pt>
                <c:pt idx="418">
                  <c:v>42290</c:v>
                </c:pt>
                <c:pt idx="419">
                  <c:v>42291</c:v>
                </c:pt>
                <c:pt idx="420">
                  <c:v>42292</c:v>
                </c:pt>
                <c:pt idx="421">
                  <c:v>42293</c:v>
                </c:pt>
                <c:pt idx="422">
                  <c:v>42294</c:v>
                </c:pt>
                <c:pt idx="423">
                  <c:v>42295</c:v>
                </c:pt>
                <c:pt idx="424">
                  <c:v>42296</c:v>
                </c:pt>
                <c:pt idx="425">
                  <c:v>42297</c:v>
                </c:pt>
                <c:pt idx="426">
                  <c:v>42298</c:v>
                </c:pt>
                <c:pt idx="427">
                  <c:v>42299</c:v>
                </c:pt>
                <c:pt idx="428">
                  <c:v>42300</c:v>
                </c:pt>
                <c:pt idx="429">
                  <c:v>42301</c:v>
                </c:pt>
                <c:pt idx="430">
                  <c:v>42302</c:v>
                </c:pt>
                <c:pt idx="431">
                  <c:v>42303</c:v>
                </c:pt>
                <c:pt idx="432">
                  <c:v>42304</c:v>
                </c:pt>
                <c:pt idx="433">
                  <c:v>42305</c:v>
                </c:pt>
                <c:pt idx="434">
                  <c:v>42306</c:v>
                </c:pt>
                <c:pt idx="435">
                  <c:v>42307</c:v>
                </c:pt>
                <c:pt idx="436">
                  <c:v>42308</c:v>
                </c:pt>
                <c:pt idx="437">
                  <c:v>42309</c:v>
                </c:pt>
                <c:pt idx="438">
                  <c:v>42310</c:v>
                </c:pt>
                <c:pt idx="439">
                  <c:v>42311</c:v>
                </c:pt>
                <c:pt idx="440">
                  <c:v>42312</c:v>
                </c:pt>
                <c:pt idx="441">
                  <c:v>42313</c:v>
                </c:pt>
                <c:pt idx="442">
                  <c:v>42314</c:v>
                </c:pt>
                <c:pt idx="443">
                  <c:v>42315</c:v>
                </c:pt>
                <c:pt idx="444">
                  <c:v>42316</c:v>
                </c:pt>
                <c:pt idx="445">
                  <c:v>42317</c:v>
                </c:pt>
                <c:pt idx="446">
                  <c:v>42318</c:v>
                </c:pt>
                <c:pt idx="447">
                  <c:v>42319</c:v>
                </c:pt>
                <c:pt idx="448">
                  <c:v>42320</c:v>
                </c:pt>
                <c:pt idx="449">
                  <c:v>42321</c:v>
                </c:pt>
                <c:pt idx="450">
                  <c:v>42322</c:v>
                </c:pt>
                <c:pt idx="451">
                  <c:v>42323</c:v>
                </c:pt>
                <c:pt idx="452">
                  <c:v>42324</c:v>
                </c:pt>
                <c:pt idx="453">
                  <c:v>42325</c:v>
                </c:pt>
                <c:pt idx="454">
                  <c:v>42326</c:v>
                </c:pt>
                <c:pt idx="455">
                  <c:v>42327</c:v>
                </c:pt>
                <c:pt idx="456">
                  <c:v>42328</c:v>
                </c:pt>
                <c:pt idx="457">
                  <c:v>42329</c:v>
                </c:pt>
                <c:pt idx="458">
                  <c:v>42330</c:v>
                </c:pt>
                <c:pt idx="459">
                  <c:v>42331</c:v>
                </c:pt>
                <c:pt idx="460">
                  <c:v>42332</c:v>
                </c:pt>
                <c:pt idx="461">
                  <c:v>42333</c:v>
                </c:pt>
                <c:pt idx="462">
                  <c:v>42334</c:v>
                </c:pt>
                <c:pt idx="463">
                  <c:v>42335</c:v>
                </c:pt>
                <c:pt idx="464">
                  <c:v>42336</c:v>
                </c:pt>
                <c:pt idx="465">
                  <c:v>42337</c:v>
                </c:pt>
                <c:pt idx="466">
                  <c:v>42338</c:v>
                </c:pt>
                <c:pt idx="467">
                  <c:v>42339</c:v>
                </c:pt>
                <c:pt idx="468">
                  <c:v>42340</c:v>
                </c:pt>
                <c:pt idx="469">
                  <c:v>42341</c:v>
                </c:pt>
                <c:pt idx="470">
                  <c:v>42342</c:v>
                </c:pt>
                <c:pt idx="471">
                  <c:v>42343</c:v>
                </c:pt>
                <c:pt idx="472">
                  <c:v>42344</c:v>
                </c:pt>
                <c:pt idx="473">
                  <c:v>42345</c:v>
                </c:pt>
                <c:pt idx="474">
                  <c:v>42346</c:v>
                </c:pt>
                <c:pt idx="475">
                  <c:v>42347</c:v>
                </c:pt>
                <c:pt idx="476">
                  <c:v>42348</c:v>
                </c:pt>
                <c:pt idx="477">
                  <c:v>42349</c:v>
                </c:pt>
                <c:pt idx="478">
                  <c:v>42350</c:v>
                </c:pt>
                <c:pt idx="479">
                  <c:v>42351</c:v>
                </c:pt>
                <c:pt idx="480">
                  <c:v>42352</c:v>
                </c:pt>
                <c:pt idx="481">
                  <c:v>42353</c:v>
                </c:pt>
                <c:pt idx="482">
                  <c:v>42354</c:v>
                </c:pt>
                <c:pt idx="483">
                  <c:v>42355</c:v>
                </c:pt>
                <c:pt idx="484">
                  <c:v>42356</c:v>
                </c:pt>
                <c:pt idx="485">
                  <c:v>42357</c:v>
                </c:pt>
                <c:pt idx="486">
                  <c:v>42358</c:v>
                </c:pt>
                <c:pt idx="487">
                  <c:v>42359</c:v>
                </c:pt>
                <c:pt idx="488">
                  <c:v>42360</c:v>
                </c:pt>
                <c:pt idx="489">
                  <c:v>42361</c:v>
                </c:pt>
                <c:pt idx="490">
                  <c:v>42362</c:v>
                </c:pt>
                <c:pt idx="491">
                  <c:v>42363</c:v>
                </c:pt>
                <c:pt idx="492">
                  <c:v>42364</c:v>
                </c:pt>
                <c:pt idx="493">
                  <c:v>42365</c:v>
                </c:pt>
                <c:pt idx="494">
                  <c:v>42366</c:v>
                </c:pt>
                <c:pt idx="495">
                  <c:v>42367</c:v>
                </c:pt>
                <c:pt idx="496">
                  <c:v>42368</c:v>
                </c:pt>
                <c:pt idx="497">
                  <c:v>42369</c:v>
                </c:pt>
                <c:pt idx="498">
                  <c:v>42370</c:v>
                </c:pt>
                <c:pt idx="499">
                  <c:v>42371</c:v>
                </c:pt>
                <c:pt idx="500">
                  <c:v>42372</c:v>
                </c:pt>
                <c:pt idx="501">
                  <c:v>42373</c:v>
                </c:pt>
                <c:pt idx="502">
                  <c:v>42374</c:v>
                </c:pt>
                <c:pt idx="503">
                  <c:v>42375</c:v>
                </c:pt>
                <c:pt idx="504">
                  <c:v>42376</c:v>
                </c:pt>
                <c:pt idx="505">
                  <c:v>42377</c:v>
                </c:pt>
                <c:pt idx="506">
                  <c:v>42378</c:v>
                </c:pt>
                <c:pt idx="507">
                  <c:v>42379</c:v>
                </c:pt>
                <c:pt idx="508">
                  <c:v>42380</c:v>
                </c:pt>
                <c:pt idx="509">
                  <c:v>42381</c:v>
                </c:pt>
                <c:pt idx="510">
                  <c:v>42382</c:v>
                </c:pt>
                <c:pt idx="511">
                  <c:v>42383</c:v>
                </c:pt>
                <c:pt idx="512">
                  <c:v>42384</c:v>
                </c:pt>
                <c:pt idx="513">
                  <c:v>42385</c:v>
                </c:pt>
                <c:pt idx="514">
                  <c:v>42386</c:v>
                </c:pt>
                <c:pt idx="515">
                  <c:v>42387</c:v>
                </c:pt>
                <c:pt idx="516">
                  <c:v>42388</c:v>
                </c:pt>
                <c:pt idx="517">
                  <c:v>42389</c:v>
                </c:pt>
                <c:pt idx="518">
                  <c:v>42390</c:v>
                </c:pt>
                <c:pt idx="519">
                  <c:v>42391</c:v>
                </c:pt>
                <c:pt idx="520">
                  <c:v>42392</c:v>
                </c:pt>
                <c:pt idx="521">
                  <c:v>42393</c:v>
                </c:pt>
                <c:pt idx="522">
                  <c:v>42394</c:v>
                </c:pt>
                <c:pt idx="523">
                  <c:v>42395</c:v>
                </c:pt>
                <c:pt idx="524">
                  <c:v>42396</c:v>
                </c:pt>
                <c:pt idx="525">
                  <c:v>42397</c:v>
                </c:pt>
                <c:pt idx="526">
                  <c:v>42398</c:v>
                </c:pt>
                <c:pt idx="527">
                  <c:v>42399</c:v>
                </c:pt>
                <c:pt idx="528">
                  <c:v>42400</c:v>
                </c:pt>
                <c:pt idx="529">
                  <c:v>42401</c:v>
                </c:pt>
                <c:pt idx="530">
                  <c:v>42402</c:v>
                </c:pt>
                <c:pt idx="531">
                  <c:v>42403</c:v>
                </c:pt>
                <c:pt idx="532">
                  <c:v>42404</c:v>
                </c:pt>
                <c:pt idx="533">
                  <c:v>42405</c:v>
                </c:pt>
                <c:pt idx="534">
                  <c:v>42406</c:v>
                </c:pt>
                <c:pt idx="535">
                  <c:v>42407</c:v>
                </c:pt>
                <c:pt idx="536">
                  <c:v>42408</c:v>
                </c:pt>
                <c:pt idx="537">
                  <c:v>42409</c:v>
                </c:pt>
                <c:pt idx="538">
                  <c:v>42410</c:v>
                </c:pt>
                <c:pt idx="539">
                  <c:v>42411</c:v>
                </c:pt>
                <c:pt idx="540">
                  <c:v>42412</c:v>
                </c:pt>
                <c:pt idx="541">
                  <c:v>42413</c:v>
                </c:pt>
                <c:pt idx="542">
                  <c:v>42414</c:v>
                </c:pt>
                <c:pt idx="543">
                  <c:v>42415</c:v>
                </c:pt>
                <c:pt idx="544">
                  <c:v>42416</c:v>
                </c:pt>
                <c:pt idx="545">
                  <c:v>42417</c:v>
                </c:pt>
                <c:pt idx="546">
                  <c:v>42418</c:v>
                </c:pt>
                <c:pt idx="547">
                  <c:v>42419</c:v>
                </c:pt>
                <c:pt idx="548">
                  <c:v>42420</c:v>
                </c:pt>
                <c:pt idx="549">
                  <c:v>42421</c:v>
                </c:pt>
                <c:pt idx="550">
                  <c:v>42422</c:v>
                </c:pt>
                <c:pt idx="551">
                  <c:v>42423</c:v>
                </c:pt>
                <c:pt idx="552">
                  <c:v>42424</c:v>
                </c:pt>
                <c:pt idx="553">
                  <c:v>42425</c:v>
                </c:pt>
                <c:pt idx="554">
                  <c:v>42426</c:v>
                </c:pt>
                <c:pt idx="555">
                  <c:v>42427</c:v>
                </c:pt>
                <c:pt idx="556">
                  <c:v>42428</c:v>
                </c:pt>
                <c:pt idx="557">
                  <c:v>42429</c:v>
                </c:pt>
                <c:pt idx="558">
                  <c:v>42430</c:v>
                </c:pt>
                <c:pt idx="559">
                  <c:v>42431</c:v>
                </c:pt>
                <c:pt idx="560">
                  <c:v>42432</c:v>
                </c:pt>
                <c:pt idx="561">
                  <c:v>42433</c:v>
                </c:pt>
                <c:pt idx="562">
                  <c:v>42434</c:v>
                </c:pt>
                <c:pt idx="563">
                  <c:v>42435</c:v>
                </c:pt>
                <c:pt idx="564">
                  <c:v>42436</c:v>
                </c:pt>
                <c:pt idx="565">
                  <c:v>42437</c:v>
                </c:pt>
                <c:pt idx="566">
                  <c:v>42438</c:v>
                </c:pt>
                <c:pt idx="567">
                  <c:v>42439</c:v>
                </c:pt>
                <c:pt idx="568">
                  <c:v>42440</c:v>
                </c:pt>
                <c:pt idx="569">
                  <c:v>42441</c:v>
                </c:pt>
                <c:pt idx="570">
                  <c:v>42442</c:v>
                </c:pt>
                <c:pt idx="571">
                  <c:v>42443</c:v>
                </c:pt>
                <c:pt idx="572">
                  <c:v>42444</c:v>
                </c:pt>
                <c:pt idx="573">
                  <c:v>42445</c:v>
                </c:pt>
                <c:pt idx="574">
                  <c:v>42446</c:v>
                </c:pt>
                <c:pt idx="575">
                  <c:v>42447</c:v>
                </c:pt>
                <c:pt idx="576">
                  <c:v>42448</c:v>
                </c:pt>
                <c:pt idx="577">
                  <c:v>42449</c:v>
                </c:pt>
                <c:pt idx="578">
                  <c:v>42450</c:v>
                </c:pt>
                <c:pt idx="579">
                  <c:v>42451</c:v>
                </c:pt>
                <c:pt idx="580">
                  <c:v>42452</c:v>
                </c:pt>
                <c:pt idx="581">
                  <c:v>42453</c:v>
                </c:pt>
                <c:pt idx="582">
                  <c:v>42454</c:v>
                </c:pt>
                <c:pt idx="583">
                  <c:v>42455</c:v>
                </c:pt>
                <c:pt idx="584">
                  <c:v>42456</c:v>
                </c:pt>
                <c:pt idx="585">
                  <c:v>42457</c:v>
                </c:pt>
                <c:pt idx="586">
                  <c:v>42458</c:v>
                </c:pt>
                <c:pt idx="587">
                  <c:v>42459</c:v>
                </c:pt>
                <c:pt idx="588">
                  <c:v>42460</c:v>
                </c:pt>
                <c:pt idx="589">
                  <c:v>42461</c:v>
                </c:pt>
                <c:pt idx="590">
                  <c:v>42462</c:v>
                </c:pt>
                <c:pt idx="591">
                  <c:v>42463</c:v>
                </c:pt>
                <c:pt idx="592">
                  <c:v>42464</c:v>
                </c:pt>
                <c:pt idx="593">
                  <c:v>42465</c:v>
                </c:pt>
                <c:pt idx="594">
                  <c:v>42466</c:v>
                </c:pt>
                <c:pt idx="595">
                  <c:v>42467</c:v>
                </c:pt>
                <c:pt idx="596">
                  <c:v>42468</c:v>
                </c:pt>
                <c:pt idx="597">
                  <c:v>42469</c:v>
                </c:pt>
                <c:pt idx="598">
                  <c:v>42470</c:v>
                </c:pt>
                <c:pt idx="599">
                  <c:v>42471</c:v>
                </c:pt>
                <c:pt idx="600">
                  <c:v>42472</c:v>
                </c:pt>
                <c:pt idx="601">
                  <c:v>42473</c:v>
                </c:pt>
                <c:pt idx="602">
                  <c:v>42474</c:v>
                </c:pt>
                <c:pt idx="603">
                  <c:v>42475</c:v>
                </c:pt>
                <c:pt idx="604">
                  <c:v>42476</c:v>
                </c:pt>
                <c:pt idx="605">
                  <c:v>42477</c:v>
                </c:pt>
                <c:pt idx="606">
                  <c:v>42478</c:v>
                </c:pt>
                <c:pt idx="607">
                  <c:v>42479</c:v>
                </c:pt>
                <c:pt idx="608">
                  <c:v>42480</c:v>
                </c:pt>
                <c:pt idx="609">
                  <c:v>42481</c:v>
                </c:pt>
                <c:pt idx="610">
                  <c:v>42482</c:v>
                </c:pt>
                <c:pt idx="611">
                  <c:v>42483</c:v>
                </c:pt>
                <c:pt idx="612">
                  <c:v>42484</c:v>
                </c:pt>
                <c:pt idx="613">
                  <c:v>42485</c:v>
                </c:pt>
                <c:pt idx="614">
                  <c:v>42486</c:v>
                </c:pt>
                <c:pt idx="615">
                  <c:v>42487</c:v>
                </c:pt>
                <c:pt idx="616">
                  <c:v>42488</c:v>
                </c:pt>
                <c:pt idx="617">
                  <c:v>42489</c:v>
                </c:pt>
                <c:pt idx="618">
                  <c:v>42490</c:v>
                </c:pt>
                <c:pt idx="619">
                  <c:v>42491</c:v>
                </c:pt>
                <c:pt idx="620">
                  <c:v>42492</c:v>
                </c:pt>
                <c:pt idx="621">
                  <c:v>42493</c:v>
                </c:pt>
                <c:pt idx="622">
                  <c:v>42494</c:v>
                </c:pt>
                <c:pt idx="623">
                  <c:v>42495</c:v>
                </c:pt>
                <c:pt idx="624">
                  <c:v>42496</c:v>
                </c:pt>
                <c:pt idx="625">
                  <c:v>42497</c:v>
                </c:pt>
                <c:pt idx="626">
                  <c:v>42498</c:v>
                </c:pt>
                <c:pt idx="627">
                  <c:v>42499</c:v>
                </c:pt>
                <c:pt idx="628">
                  <c:v>42500</c:v>
                </c:pt>
                <c:pt idx="629">
                  <c:v>42501</c:v>
                </c:pt>
                <c:pt idx="630">
                  <c:v>42502</c:v>
                </c:pt>
                <c:pt idx="631">
                  <c:v>42503</c:v>
                </c:pt>
                <c:pt idx="632">
                  <c:v>42504</c:v>
                </c:pt>
                <c:pt idx="633">
                  <c:v>42505</c:v>
                </c:pt>
                <c:pt idx="634">
                  <c:v>42506</c:v>
                </c:pt>
                <c:pt idx="635">
                  <c:v>42507</c:v>
                </c:pt>
                <c:pt idx="636">
                  <c:v>42508</c:v>
                </c:pt>
                <c:pt idx="637">
                  <c:v>42509</c:v>
                </c:pt>
                <c:pt idx="638">
                  <c:v>42510</c:v>
                </c:pt>
                <c:pt idx="639">
                  <c:v>42511</c:v>
                </c:pt>
                <c:pt idx="640">
                  <c:v>42512</c:v>
                </c:pt>
                <c:pt idx="641">
                  <c:v>42513</c:v>
                </c:pt>
                <c:pt idx="642">
                  <c:v>42514</c:v>
                </c:pt>
                <c:pt idx="643">
                  <c:v>42515</c:v>
                </c:pt>
                <c:pt idx="644">
                  <c:v>42516</c:v>
                </c:pt>
                <c:pt idx="645">
                  <c:v>42517</c:v>
                </c:pt>
                <c:pt idx="646">
                  <c:v>42518</c:v>
                </c:pt>
                <c:pt idx="647">
                  <c:v>42519</c:v>
                </c:pt>
                <c:pt idx="648">
                  <c:v>42520</c:v>
                </c:pt>
                <c:pt idx="649">
                  <c:v>42521</c:v>
                </c:pt>
                <c:pt idx="650">
                  <c:v>42522</c:v>
                </c:pt>
                <c:pt idx="651">
                  <c:v>42523</c:v>
                </c:pt>
                <c:pt idx="652">
                  <c:v>42524</c:v>
                </c:pt>
                <c:pt idx="653">
                  <c:v>42525</c:v>
                </c:pt>
                <c:pt idx="654">
                  <c:v>42526</c:v>
                </c:pt>
                <c:pt idx="655">
                  <c:v>42527</c:v>
                </c:pt>
                <c:pt idx="656">
                  <c:v>42528</c:v>
                </c:pt>
                <c:pt idx="657">
                  <c:v>42529</c:v>
                </c:pt>
                <c:pt idx="658">
                  <c:v>42530</c:v>
                </c:pt>
                <c:pt idx="659">
                  <c:v>42531</c:v>
                </c:pt>
                <c:pt idx="660">
                  <c:v>42532</c:v>
                </c:pt>
                <c:pt idx="661">
                  <c:v>42533</c:v>
                </c:pt>
                <c:pt idx="662">
                  <c:v>42534</c:v>
                </c:pt>
                <c:pt idx="663">
                  <c:v>42535</c:v>
                </c:pt>
                <c:pt idx="664">
                  <c:v>42536</c:v>
                </c:pt>
                <c:pt idx="665">
                  <c:v>42537</c:v>
                </c:pt>
                <c:pt idx="666">
                  <c:v>42538</c:v>
                </c:pt>
                <c:pt idx="667">
                  <c:v>42539</c:v>
                </c:pt>
                <c:pt idx="668">
                  <c:v>42540</c:v>
                </c:pt>
                <c:pt idx="669">
                  <c:v>42541</c:v>
                </c:pt>
                <c:pt idx="670">
                  <c:v>42542</c:v>
                </c:pt>
                <c:pt idx="671">
                  <c:v>42543</c:v>
                </c:pt>
                <c:pt idx="672">
                  <c:v>42544</c:v>
                </c:pt>
                <c:pt idx="673">
                  <c:v>42545</c:v>
                </c:pt>
                <c:pt idx="674">
                  <c:v>42546</c:v>
                </c:pt>
                <c:pt idx="675">
                  <c:v>42547</c:v>
                </c:pt>
                <c:pt idx="676">
                  <c:v>42548</c:v>
                </c:pt>
                <c:pt idx="677">
                  <c:v>42549</c:v>
                </c:pt>
                <c:pt idx="678">
                  <c:v>42550</c:v>
                </c:pt>
                <c:pt idx="679">
                  <c:v>42551</c:v>
                </c:pt>
                <c:pt idx="680">
                  <c:v>42552</c:v>
                </c:pt>
                <c:pt idx="681">
                  <c:v>42553</c:v>
                </c:pt>
                <c:pt idx="682">
                  <c:v>42554</c:v>
                </c:pt>
                <c:pt idx="683">
                  <c:v>42555</c:v>
                </c:pt>
                <c:pt idx="684">
                  <c:v>42556</c:v>
                </c:pt>
                <c:pt idx="685">
                  <c:v>42557</c:v>
                </c:pt>
                <c:pt idx="686">
                  <c:v>42558</c:v>
                </c:pt>
                <c:pt idx="687">
                  <c:v>42559</c:v>
                </c:pt>
                <c:pt idx="688">
                  <c:v>42560</c:v>
                </c:pt>
                <c:pt idx="689">
                  <c:v>42561</c:v>
                </c:pt>
                <c:pt idx="690">
                  <c:v>42562</c:v>
                </c:pt>
                <c:pt idx="691">
                  <c:v>42563</c:v>
                </c:pt>
                <c:pt idx="692">
                  <c:v>42564</c:v>
                </c:pt>
                <c:pt idx="693">
                  <c:v>42565</c:v>
                </c:pt>
                <c:pt idx="694">
                  <c:v>42566</c:v>
                </c:pt>
                <c:pt idx="695">
                  <c:v>42567</c:v>
                </c:pt>
                <c:pt idx="696">
                  <c:v>42568</c:v>
                </c:pt>
                <c:pt idx="697">
                  <c:v>42569</c:v>
                </c:pt>
                <c:pt idx="698">
                  <c:v>42570</c:v>
                </c:pt>
                <c:pt idx="699">
                  <c:v>42571</c:v>
                </c:pt>
                <c:pt idx="700">
                  <c:v>42572</c:v>
                </c:pt>
                <c:pt idx="701">
                  <c:v>42573</c:v>
                </c:pt>
                <c:pt idx="702">
                  <c:v>42574</c:v>
                </c:pt>
                <c:pt idx="703">
                  <c:v>42575</c:v>
                </c:pt>
                <c:pt idx="704">
                  <c:v>42576</c:v>
                </c:pt>
                <c:pt idx="705">
                  <c:v>42577</c:v>
                </c:pt>
                <c:pt idx="706">
                  <c:v>42578</c:v>
                </c:pt>
                <c:pt idx="707">
                  <c:v>42579</c:v>
                </c:pt>
                <c:pt idx="708">
                  <c:v>42580</c:v>
                </c:pt>
                <c:pt idx="709">
                  <c:v>42581</c:v>
                </c:pt>
                <c:pt idx="710">
                  <c:v>42582</c:v>
                </c:pt>
                <c:pt idx="711">
                  <c:v>42583</c:v>
                </c:pt>
                <c:pt idx="712">
                  <c:v>42584</c:v>
                </c:pt>
                <c:pt idx="713">
                  <c:v>42585</c:v>
                </c:pt>
                <c:pt idx="714">
                  <c:v>42586</c:v>
                </c:pt>
                <c:pt idx="715">
                  <c:v>42587</c:v>
                </c:pt>
                <c:pt idx="716">
                  <c:v>42588</c:v>
                </c:pt>
                <c:pt idx="717">
                  <c:v>42589</c:v>
                </c:pt>
                <c:pt idx="718">
                  <c:v>42590</c:v>
                </c:pt>
                <c:pt idx="719">
                  <c:v>42591</c:v>
                </c:pt>
                <c:pt idx="720">
                  <c:v>42592</c:v>
                </c:pt>
                <c:pt idx="721">
                  <c:v>42593</c:v>
                </c:pt>
                <c:pt idx="722">
                  <c:v>42594</c:v>
                </c:pt>
                <c:pt idx="723">
                  <c:v>42595</c:v>
                </c:pt>
                <c:pt idx="724">
                  <c:v>42596</c:v>
                </c:pt>
                <c:pt idx="725">
                  <c:v>42597</c:v>
                </c:pt>
                <c:pt idx="726">
                  <c:v>42598</c:v>
                </c:pt>
                <c:pt idx="727">
                  <c:v>42599</c:v>
                </c:pt>
                <c:pt idx="728">
                  <c:v>42600</c:v>
                </c:pt>
                <c:pt idx="729">
                  <c:v>42601</c:v>
                </c:pt>
                <c:pt idx="730">
                  <c:v>42602</c:v>
                </c:pt>
                <c:pt idx="731">
                  <c:v>42603</c:v>
                </c:pt>
                <c:pt idx="732">
                  <c:v>42604</c:v>
                </c:pt>
                <c:pt idx="733">
                  <c:v>42605</c:v>
                </c:pt>
                <c:pt idx="734">
                  <c:v>42606</c:v>
                </c:pt>
                <c:pt idx="735">
                  <c:v>42607</c:v>
                </c:pt>
                <c:pt idx="736">
                  <c:v>42608</c:v>
                </c:pt>
                <c:pt idx="737">
                  <c:v>42609</c:v>
                </c:pt>
                <c:pt idx="738">
                  <c:v>42610</c:v>
                </c:pt>
                <c:pt idx="739">
                  <c:v>42611</c:v>
                </c:pt>
                <c:pt idx="740">
                  <c:v>42612</c:v>
                </c:pt>
                <c:pt idx="741">
                  <c:v>42613</c:v>
                </c:pt>
                <c:pt idx="742">
                  <c:v>42614</c:v>
                </c:pt>
                <c:pt idx="743">
                  <c:v>42615</c:v>
                </c:pt>
                <c:pt idx="744">
                  <c:v>42616</c:v>
                </c:pt>
                <c:pt idx="745">
                  <c:v>42617</c:v>
                </c:pt>
                <c:pt idx="746">
                  <c:v>42618</c:v>
                </c:pt>
                <c:pt idx="747">
                  <c:v>42619</c:v>
                </c:pt>
                <c:pt idx="748">
                  <c:v>42620</c:v>
                </c:pt>
                <c:pt idx="749">
                  <c:v>42621</c:v>
                </c:pt>
                <c:pt idx="750">
                  <c:v>42622</c:v>
                </c:pt>
                <c:pt idx="751">
                  <c:v>42623</c:v>
                </c:pt>
                <c:pt idx="752">
                  <c:v>42624</c:v>
                </c:pt>
                <c:pt idx="753">
                  <c:v>42625</c:v>
                </c:pt>
                <c:pt idx="754">
                  <c:v>42626</c:v>
                </c:pt>
                <c:pt idx="755">
                  <c:v>42627</c:v>
                </c:pt>
                <c:pt idx="756">
                  <c:v>42628</c:v>
                </c:pt>
                <c:pt idx="757">
                  <c:v>42629</c:v>
                </c:pt>
                <c:pt idx="758">
                  <c:v>42630</c:v>
                </c:pt>
                <c:pt idx="759">
                  <c:v>42631</c:v>
                </c:pt>
                <c:pt idx="760">
                  <c:v>42632</c:v>
                </c:pt>
                <c:pt idx="761">
                  <c:v>42633</c:v>
                </c:pt>
                <c:pt idx="762">
                  <c:v>42634</c:v>
                </c:pt>
                <c:pt idx="763">
                  <c:v>42635</c:v>
                </c:pt>
                <c:pt idx="764">
                  <c:v>42636</c:v>
                </c:pt>
                <c:pt idx="765">
                  <c:v>42637</c:v>
                </c:pt>
                <c:pt idx="766">
                  <c:v>42638</c:v>
                </c:pt>
                <c:pt idx="767">
                  <c:v>42639</c:v>
                </c:pt>
                <c:pt idx="768">
                  <c:v>42640</c:v>
                </c:pt>
                <c:pt idx="769">
                  <c:v>42641</c:v>
                </c:pt>
                <c:pt idx="770">
                  <c:v>42642</c:v>
                </c:pt>
                <c:pt idx="771">
                  <c:v>42643</c:v>
                </c:pt>
                <c:pt idx="772">
                  <c:v>42644</c:v>
                </c:pt>
                <c:pt idx="773">
                  <c:v>42645</c:v>
                </c:pt>
                <c:pt idx="774">
                  <c:v>42646</c:v>
                </c:pt>
                <c:pt idx="775">
                  <c:v>42647</c:v>
                </c:pt>
                <c:pt idx="776">
                  <c:v>42648</c:v>
                </c:pt>
                <c:pt idx="777">
                  <c:v>42649</c:v>
                </c:pt>
                <c:pt idx="778">
                  <c:v>42650</c:v>
                </c:pt>
                <c:pt idx="779">
                  <c:v>42651</c:v>
                </c:pt>
                <c:pt idx="780">
                  <c:v>42652</c:v>
                </c:pt>
                <c:pt idx="781">
                  <c:v>42653</c:v>
                </c:pt>
                <c:pt idx="782">
                  <c:v>42654</c:v>
                </c:pt>
                <c:pt idx="783">
                  <c:v>42655</c:v>
                </c:pt>
                <c:pt idx="784">
                  <c:v>42656</c:v>
                </c:pt>
                <c:pt idx="785">
                  <c:v>42657</c:v>
                </c:pt>
                <c:pt idx="786">
                  <c:v>42658</c:v>
                </c:pt>
                <c:pt idx="787">
                  <c:v>42659</c:v>
                </c:pt>
                <c:pt idx="788">
                  <c:v>42660</c:v>
                </c:pt>
                <c:pt idx="789">
                  <c:v>42661</c:v>
                </c:pt>
                <c:pt idx="790">
                  <c:v>42662</c:v>
                </c:pt>
                <c:pt idx="791">
                  <c:v>42663</c:v>
                </c:pt>
                <c:pt idx="792">
                  <c:v>42664</c:v>
                </c:pt>
                <c:pt idx="793">
                  <c:v>42665</c:v>
                </c:pt>
                <c:pt idx="794">
                  <c:v>42666</c:v>
                </c:pt>
                <c:pt idx="795">
                  <c:v>42667</c:v>
                </c:pt>
                <c:pt idx="796">
                  <c:v>42668</c:v>
                </c:pt>
                <c:pt idx="797">
                  <c:v>42669</c:v>
                </c:pt>
                <c:pt idx="798">
                  <c:v>42670</c:v>
                </c:pt>
                <c:pt idx="799">
                  <c:v>42671</c:v>
                </c:pt>
                <c:pt idx="800">
                  <c:v>42672</c:v>
                </c:pt>
                <c:pt idx="801">
                  <c:v>42673</c:v>
                </c:pt>
                <c:pt idx="802">
                  <c:v>42674</c:v>
                </c:pt>
                <c:pt idx="803">
                  <c:v>42675</c:v>
                </c:pt>
                <c:pt idx="804">
                  <c:v>42676</c:v>
                </c:pt>
                <c:pt idx="805">
                  <c:v>42677</c:v>
                </c:pt>
                <c:pt idx="806">
                  <c:v>42678</c:v>
                </c:pt>
                <c:pt idx="807">
                  <c:v>42679</c:v>
                </c:pt>
                <c:pt idx="808">
                  <c:v>42680</c:v>
                </c:pt>
                <c:pt idx="809">
                  <c:v>42681</c:v>
                </c:pt>
                <c:pt idx="810">
                  <c:v>42682</c:v>
                </c:pt>
                <c:pt idx="811">
                  <c:v>42683</c:v>
                </c:pt>
                <c:pt idx="812">
                  <c:v>42684</c:v>
                </c:pt>
                <c:pt idx="813">
                  <c:v>42685</c:v>
                </c:pt>
                <c:pt idx="814">
                  <c:v>42686</c:v>
                </c:pt>
                <c:pt idx="815">
                  <c:v>42687</c:v>
                </c:pt>
                <c:pt idx="816">
                  <c:v>42688</c:v>
                </c:pt>
                <c:pt idx="817">
                  <c:v>42689</c:v>
                </c:pt>
                <c:pt idx="818">
                  <c:v>42690</c:v>
                </c:pt>
                <c:pt idx="819">
                  <c:v>42691</c:v>
                </c:pt>
                <c:pt idx="820">
                  <c:v>42692</c:v>
                </c:pt>
                <c:pt idx="821">
                  <c:v>42693</c:v>
                </c:pt>
                <c:pt idx="822">
                  <c:v>42694</c:v>
                </c:pt>
                <c:pt idx="823">
                  <c:v>42695</c:v>
                </c:pt>
                <c:pt idx="824">
                  <c:v>42696</c:v>
                </c:pt>
                <c:pt idx="825">
                  <c:v>42697</c:v>
                </c:pt>
                <c:pt idx="826">
                  <c:v>42698</c:v>
                </c:pt>
                <c:pt idx="827">
                  <c:v>42699</c:v>
                </c:pt>
                <c:pt idx="828">
                  <c:v>42700</c:v>
                </c:pt>
                <c:pt idx="829">
                  <c:v>42701</c:v>
                </c:pt>
                <c:pt idx="830">
                  <c:v>42702</c:v>
                </c:pt>
                <c:pt idx="831">
                  <c:v>42703</c:v>
                </c:pt>
                <c:pt idx="832">
                  <c:v>42704</c:v>
                </c:pt>
                <c:pt idx="833">
                  <c:v>42705</c:v>
                </c:pt>
                <c:pt idx="834">
                  <c:v>42706</c:v>
                </c:pt>
                <c:pt idx="835">
                  <c:v>42707</c:v>
                </c:pt>
                <c:pt idx="836">
                  <c:v>42708</c:v>
                </c:pt>
                <c:pt idx="837">
                  <c:v>42709</c:v>
                </c:pt>
                <c:pt idx="838">
                  <c:v>42710</c:v>
                </c:pt>
                <c:pt idx="839">
                  <c:v>42711</c:v>
                </c:pt>
                <c:pt idx="840">
                  <c:v>42712</c:v>
                </c:pt>
                <c:pt idx="841">
                  <c:v>42713</c:v>
                </c:pt>
                <c:pt idx="842">
                  <c:v>42714</c:v>
                </c:pt>
                <c:pt idx="843">
                  <c:v>42715</c:v>
                </c:pt>
                <c:pt idx="844">
                  <c:v>42716</c:v>
                </c:pt>
                <c:pt idx="845">
                  <c:v>42717</c:v>
                </c:pt>
                <c:pt idx="846">
                  <c:v>42718</c:v>
                </c:pt>
                <c:pt idx="847">
                  <c:v>42719</c:v>
                </c:pt>
                <c:pt idx="848">
                  <c:v>42720</c:v>
                </c:pt>
                <c:pt idx="849">
                  <c:v>42721</c:v>
                </c:pt>
                <c:pt idx="850">
                  <c:v>42722</c:v>
                </c:pt>
                <c:pt idx="851">
                  <c:v>42723</c:v>
                </c:pt>
                <c:pt idx="852">
                  <c:v>42724</c:v>
                </c:pt>
                <c:pt idx="853">
                  <c:v>42725</c:v>
                </c:pt>
                <c:pt idx="854">
                  <c:v>42726</c:v>
                </c:pt>
                <c:pt idx="855">
                  <c:v>42727</c:v>
                </c:pt>
                <c:pt idx="856">
                  <c:v>42728</c:v>
                </c:pt>
                <c:pt idx="857">
                  <c:v>42729</c:v>
                </c:pt>
                <c:pt idx="858">
                  <c:v>42730</c:v>
                </c:pt>
                <c:pt idx="859">
                  <c:v>42731</c:v>
                </c:pt>
                <c:pt idx="860">
                  <c:v>42732</c:v>
                </c:pt>
                <c:pt idx="861">
                  <c:v>42733</c:v>
                </c:pt>
                <c:pt idx="862">
                  <c:v>42734</c:v>
                </c:pt>
                <c:pt idx="863">
                  <c:v>42735</c:v>
                </c:pt>
                <c:pt idx="864">
                  <c:v>42736</c:v>
                </c:pt>
                <c:pt idx="865">
                  <c:v>42737</c:v>
                </c:pt>
                <c:pt idx="866">
                  <c:v>42738</c:v>
                </c:pt>
                <c:pt idx="867">
                  <c:v>42739</c:v>
                </c:pt>
                <c:pt idx="868">
                  <c:v>42740</c:v>
                </c:pt>
                <c:pt idx="869">
                  <c:v>42741</c:v>
                </c:pt>
                <c:pt idx="870">
                  <c:v>42742</c:v>
                </c:pt>
                <c:pt idx="871">
                  <c:v>42743</c:v>
                </c:pt>
                <c:pt idx="872">
                  <c:v>42744</c:v>
                </c:pt>
                <c:pt idx="873">
                  <c:v>42745</c:v>
                </c:pt>
                <c:pt idx="874">
                  <c:v>42746</c:v>
                </c:pt>
                <c:pt idx="875">
                  <c:v>42747</c:v>
                </c:pt>
                <c:pt idx="876">
                  <c:v>42748</c:v>
                </c:pt>
                <c:pt idx="877">
                  <c:v>42749</c:v>
                </c:pt>
                <c:pt idx="878">
                  <c:v>42750</c:v>
                </c:pt>
                <c:pt idx="879">
                  <c:v>42751</c:v>
                </c:pt>
                <c:pt idx="880">
                  <c:v>42752</c:v>
                </c:pt>
                <c:pt idx="881">
                  <c:v>42753</c:v>
                </c:pt>
                <c:pt idx="882">
                  <c:v>42754</c:v>
                </c:pt>
                <c:pt idx="883">
                  <c:v>42755</c:v>
                </c:pt>
                <c:pt idx="884">
                  <c:v>42756</c:v>
                </c:pt>
                <c:pt idx="885">
                  <c:v>42757</c:v>
                </c:pt>
                <c:pt idx="886">
                  <c:v>42758</c:v>
                </c:pt>
                <c:pt idx="887">
                  <c:v>42759</c:v>
                </c:pt>
                <c:pt idx="888">
                  <c:v>42760</c:v>
                </c:pt>
                <c:pt idx="889">
                  <c:v>42761</c:v>
                </c:pt>
                <c:pt idx="890">
                  <c:v>42762</c:v>
                </c:pt>
                <c:pt idx="891">
                  <c:v>42763</c:v>
                </c:pt>
                <c:pt idx="892">
                  <c:v>42764</c:v>
                </c:pt>
                <c:pt idx="893">
                  <c:v>42765</c:v>
                </c:pt>
                <c:pt idx="894">
                  <c:v>42766</c:v>
                </c:pt>
                <c:pt idx="895">
                  <c:v>42767</c:v>
                </c:pt>
                <c:pt idx="896">
                  <c:v>42768</c:v>
                </c:pt>
                <c:pt idx="897">
                  <c:v>42769</c:v>
                </c:pt>
                <c:pt idx="898">
                  <c:v>42770</c:v>
                </c:pt>
                <c:pt idx="899">
                  <c:v>42771</c:v>
                </c:pt>
                <c:pt idx="900">
                  <c:v>42772</c:v>
                </c:pt>
                <c:pt idx="901">
                  <c:v>42773</c:v>
                </c:pt>
                <c:pt idx="902">
                  <c:v>42774</c:v>
                </c:pt>
                <c:pt idx="903">
                  <c:v>42775</c:v>
                </c:pt>
                <c:pt idx="904">
                  <c:v>42776</c:v>
                </c:pt>
                <c:pt idx="905">
                  <c:v>42777</c:v>
                </c:pt>
                <c:pt idx="906">
                  <c:v>42778</c:v>
                </c:pt>
                <c:pt idx="907">
                  <c:v>42779</c:v>
                </c:pt>
                <c:pt idx="908">
                  <c:v>42780</c:v>
                </c:pt>
                <c:pt idx="909">
                  <c:v>42781</c:v>
                </c:pt>
                <c:pt idx="910">
                  <c:v>42782</c:v>
                </c:pt>
                <c:pt idx="911">
                  <c:v>42783</c:v>
                </c:pt>
                <c:pt idx="912">
                  <c:v>42784</c:v>
                </c:pt>
                <c:pt idx="913">
                  <c:v>42785</c:v>
                </c:pt>
                <c:pt idx="914">
                  <c:v>42786</c:v>
                </c:pt>
                <c:pt idx="915">
                  <c:v>42787</c:v>
                </c:pt>
                <c:pt idx="916">
                  <c:v>42788</c:v>
                </c:pt>
                <c:pt idx="917">
                  <c:v>42789</c:v>
                </c:pt>
                <c:pt idx="918">
                  <c:v>42790</c:v>
                </c:pt>
                <c:pt idx="919">
                  <c:v>42791</c:v>
                </c:pt>
                <c:pt idx="920">
                  <c:v>42792</c:v>
                </c:pt>
                <c:pt idx="921">
                  <c:v>42793</c:v>
                </c:pt>
                <c:pt idx="922">
                  <c:v>42794</c:v>
                </c:pt>
                <c:pt idx="923">
                  <c:v>42795</c:v>
                </c:pt>
                <c:pt idx="924">
                  <c:v>42796</c:v>
                </c:pt>
                <c:pt idx="925">
                  <c:v>42797</c:v>
                </c:pt>
                <c:pt idx="926">
                  <c:v>42798</c:v>
                </c:pt>
                <c:pt idx="927">
                  <c:v>42799</c:v>
                </c:pt>
                <c:pt idx="928">
                  <c:v>42800</c:v>
                </c:pt>
                <c:pt idx="929">
                  <c:v>42801</c:v>
                </c:pt>
                <c:pt idx="930">
                  <c:v>42802</c:v>
                </c:pt>
                <c:pt idx="931">
                  <c:v>42803</c:v>
                </c:pt>
                <c:pt idx="932">
                  <c:v>42804</c:v>
                </c:pt>
                <c:pt idx="933">
                  <c:v>42805</c:v>
                </c:pt>
                <c:pt idx="934">
                  <c:v>42806</c:v>
                </c:pt>
                <c:pt idx="935">
                  <c:v>42807</c:v>
                </c:pt>
                <c:pt idx="936">
                  <c:v>42808</c:v>
                </c:pt>
                <c:pt idx="937">
                  <c:v>42809</c:v>
                </c:pt>
                <c:pt idx="938">
                  <c:v>42810</c:v>
                </c:pt>
                <c:pt idx="939">
                  <c:v>42811</c:v>
                </c:pt>
                <c:pt idx="940">
                  <c:v>42812</c:v>
                </c:pt>
                <c:pt idx="941">
                  <c:v>42813</c:v>
                </c:pt>
                <c:pt idx="942">
                  <c:v>42814</c:v>
                </c:pt>
                <c:pt idx="943">
                  <c:v>42815</c:v>
                </c:pt>
                <c:pt idx="944">
                  <c:v>42816</c:v>
                </c:pt>
                <c:pt idx="945">
                  <c:v>42817</c:v>
                </c:pt>
                <c:pt idx="946">
                  <c:v>42818</c:v>
                </c:pt>
                <c:pt idx="947">
                  <c:v>42819</c:v>
                </c:pt>
                <c:pt idx="948">
                  <c:v>42820</c:v>
                </c:pt>
                <c:pt idx="949">
                  <c:v>42821</c:v>
                </c:pt>
                <c:pt idx="950">
                  <c:v>42822</c:v>
                </c:pt>
                <c:pt idx="951">
                  <c:v>42823</c:v>
                </c:pt>
                <c:pt idx="952">
                  <c:v>42824</c:v>
                </c:pt>
                <c:pt idx="953">
                  <c:v>42825</c:v>
                </c:pt>
                <c:pt idx="954">
                  <c:v>42826</c:v>
                </c:pt>
                <c:pt idx="955">
                  <c:v>42827</c:v>
                </c:pt>
                <c:pt idx="956">
                  <c:v>42828</c:v>
                </c:pt>
                <c:pt idx="957">
                  <c:v>42829</c:v>
                </c:pt>
                <c:pt idx="958">
                  <c:v>42830</c:v>
                </c:pt>
                <c:pt idx="959">
                  <c:v>42831</c:v>
                </c:pt>
                <c:pt idx="960">
                  <c:v>42832</c:v>
                </c:pt>
                <c:pt idx="961">
                  <c:v>42833</c:v>
                </c:pt>
                <c:pt idx="962">
                  <c:v>42834</c:v>
                </c:pt>
                <c:pt idx="963">
                  <c:v>42835</c:v>
                </c:pt>
                <c:pt idx="964">
                  <c:v>42836</c:v>
                </c:pt>
                <c:pt idx="965">
                  <c:v>42837</c:v>
                </c:pt>
                <c:pt idx="966">
                  <c:v>42838</c:v>
                </c:pt>
                <c:pt idx="967">
                  <c:v>42839</c:v>
                </c:pt>
                <c:pt idx="968">
                  <c:v>42840</c:v>
                </c:pt>
                <c:pt idx="969">
                  <c:v>42841</c:v>
                </c:pt>
                <c:pt idx="970">
                  <c:v>42842</c:v>
                </c:pt>
                <c:pt idx="971">
                  <c:v>42843</c:v>
                </c:pt>
                <c:pt idx="972">
                  <c:v>42844</c:v>
                </c:pt>
                <c:pt idx="973">
                  <c:v>42845</c:v>
                </c:pt>
                <c:pt idx="974">
                  <c:v>42846</c:v>
                </c:pt>
                <c:pt idx="975">
                  <c:v>42847</c:v>
                </c:pt>
                <c:pt idx="976">
                  <c:v>42848</c:v>
                </c:pt>
                <c:pt idx="977">
                  <c:v>42849</c:v>
                </c:pt>
                <c:pt idx="978">
                  <c:v>42850</c:v>
                </c:pt>
                <c:pt idx="979">
                  <c:v>42851</c:v>
                </c:pt>
                <c:pt idx="980">
                  <c:v>42852</c:v>
                </c:pt>
                <c:pt idx="981">
                  <c:v>42853</c:v>
                </c:pt>
                <c:pt idx="982">
                  <c:v>42854</c:v>
                </c:pt>
                <c:pt idx="983">
                  <c:v>42855</c:v>
                </c:pt>
                <c:pt idx="984">
                  <c:v>42856</c:v>
                </c:pt>
                <c:pt idx="985">
                  <c:v>42857</c:v>
                </c:pt>
                <c:pt idx="986">
                  <c:v>42858</c:v>
                </c:pt>
                <c:pt idx="987">
                  <c:v>42859</c:v>
                </c:pt>
                <c:pt idx="988">
                  <c:v>42860</c:v>
                </c:pt>
                <c:pt idx="989">
                  <c:v>42861</c:v>
                </c:pt>
                <c:pt idx="990">
                  <c:v>42862</c:v>
                </c:pt>
                <c:pt idx="991">
                  <c:v>42863</c:v>
                </c:pt>
                <c:pt idx="992">
                  <c:v>42864</c:v>
                </c:pt>
                <c:pt idx="993">
                  <c:v>42865</c:v>
                </c:pt>
                <c:pt idx="994">
                  <c:v>42866</c:v>
                </c:pt>
                <c:pt idx="995">
                  <c:v>42867</c:v>
                </c:pt>
                <c:pt idx="996">
                  <c:v>42868</c:v>
                </c:pt>
                <c:pt idx="997">
                  <c:v>42869</c:v>
                </c:pt>
                <c:pt idx="998">
                  <c:v>42870</c:v>
                </c:pt>
                <c:pt idx="999">
                  <c:v>42871</c:v>
                </c:pt>
                <c:pt idx="1000">
                  <c:v>42872</c:v>
                </c:pt>
                <c:pt idx="1001">
                  <c:v>42873</c:v>
                </c:pt>
                <c:pt idx="1002">
                  <c:v>42874</c:v>
                </c:pt>
                <c:pt idx="1003">
                  <c:v>42875</c:v>
                </c:pt>
                <c:pt idx="1004">
                  <c:v>42876</c:v>
                </c:pt>
                <c:pt idx="1005">
                  <c:v>42877</c:v>
                </c:pt>
                <c:pt idx="1006">
                  <c:v>42878</c:v>
                </c:pt>
                <c:pt idx="1007">
                  <c:v>42879</c:v>
                </c:pt>
                <c:pt idx="1008">
                  <c:v>42880</c:v>
                </c:pt>
                <c:pt idx="1009">
                  <c:v>42881</c:v>
                </c:pt>
                <c:pt idx="1010">
                  <c:v>42882</c:v>
                </c:pt>
                <c:pt idx="1011">
                  <c:v>42883</c:v>
                </c:pt>
                <c:pt idx="1012">
                  <c:v>42884</c:v>
                </c:pt>
                <c:pt idx="1013">
                  <c:v>42885</c:v>
                </c:pt>
                <c:pt idx="1014">
                  <c:v>42886</c:v>
                </c:pt>
                <c:pt idx="1015">
                  <c:v>42887</c:v>
                </c:pt>
                <c:pt idx="1016">
                  <c:v>42888</c:v>
                </c:pt>
                <c:pt idx="1017">
                  <c:v>42889</c:v>
                </c:pt>
                <c:pt idx="1018">
                  <c:v>42890</c:v>
                </c:pt>
                <c:pt idx="1019">
                  <c:v>42891</c:v>
                </c:pt>
                <c:pt idx="1020">
                  <c:v>42892</c:v>
                </c:pt>
                <c:pt idx="1021">
                  <c:v>42893</c:v>
                </c:pt>
                <c:pt idx="1022">
                  <c:v>42894</c:v>
                </c:pt>
                <c:pt idx="1023">
                  <c:v>42895</c:v>
                </c:pt>
                <c:pt idx="1024">
                  <c:v>42896</c:v>
                </c:pt>
                <c:pt idx="1025">
                  <c:v>42897</c:v>
                </c:pt>
                <c:pt idx="1026">
                  <c:v>42898</c:v>
                </c:pt>
                <c:pt idx="1027">
                  <c:v>42899</c:v>
                </c:pt>
                <c:pt idx="1028">
                  <c:v>42900</c:v>
                </c:pt>
                <c:pt idx="1029">
                  <c:v>42901</c:v>
                </c:pt>
                <c:pt idx="1030">
                  <c:v>42902</c:v>
                </c:pt>
                <c:pt idx="1031">
                  <c:v>42903</c:v>
                </c:pt>
                <c:pt idx="1032">
                  <c:v>42904</c:v>
                </c:pt>
                <c:pt idx="1033">
                  <c:v>42905</c:v>
                </c:pt>
                <c:pt idx="1034">
                  <c:v>42906</c:v>
                </c:pt>
                <c:pt idx="1035">
                  <c:v>42907</c:v>
                </c:pt>
                <c:pt idx="1036">
                  <c:v>42908</c:v>
                </c:pt>
                <c:pt idx="1037">
                  <c:v>42909</c:v>
                </c:pt>
                <c:pt idx="1038">
                  <c:v>42910</c:v>
                </c:pt>
                <c:pt idx="1039">
                  <c:v>42911</c:v>
                </c:pt>
                <c:pt idx="1040">
                  <c:v>42912</c:v>
                </c:pt>
                <c:pt idx="1041">
                  <c:v>42913</c:v>
                </c:pt>
                <c:pt idx="1042">
                  <c:v>42914</c:v>
                </c:pt>
                <c:pt idx="1043">
                  <c:v>42915</c:v>
                </c:pt>
                <c:pt idx="1044">
                  <c:v>42916</c:v>
                </c:pt>
                <c:pt idx="1045">
                  <c:v>42917</c:v>
                </c:pt>
                <c:pt idx="1046">
                  <c:v>42918</c:v>
                </c:pt>
                <c:pt idx="1047">
                  <c:v>42919</c:v>
                </c:pt>
                <c:pt idx="1048">
                  <c:v>42920</c:v>
                </c:pt>
                <c:pt idx="1049">
                  <c:v>42921</c:v>
                </c:pt>
                <c:pt idx="1050">
                  <c:v>42922</c:v>
                </c:pt>
                <c:pt idx="1051">
                  <c:v>42923</c:v>
                </c:pt>
                <c:pt idx="1052">
                  <c:v>42924</c:v>
                </c:pt>
                <c:pt idx="1053">
                  <c:v>42925</c:v>
                </c:pt>
                <c:pt idx="1054">
                  <c:v>42926</c:v>
                </c:pt>
                <c:pt idx="1055">
                  <c:v>42927</c:v>
                </c:pt>
                <c:pt idx="1056">
                  <c:v>42928</c:v>
                </c:pt>
                <c:pt idx="1057">
                  <c:v>42929</c:v>
                </c:pt>
                <c:pt idx="1058">
                  <c:v>42930</c:v>
                </c:pt>
                <c:pt idx="1059">
                  <c:v>42931</c:v>
                </c:pt>
                <c:pt idx="1060">
                  <c:v>42932</c:v>
                </c:pt>
                <c:pt idx="1061">
                  <c:v>42933</c:v>
                </c:pt>
                <c:pt idx="1062">
                  <c:v>42934</c:v>
                </c:pt>
                <c:pt idx="1063">
                  <c:v>42935</c:v>
                </c:pt>
                <c:pt idx="1064">
                  <c:v>42936</c:v>
                </c:pt>
                <c:pt idx="1065">
                  <c:v>42937</c:v>
                </c:pt>
                <c:pt idx="1066">
                  <c:v>42938</c:v>
                </c:pt>
                <c:pt idx="1067">
                  <c:v>42939</c:v>
                </c:pt>
                <c:pt idx="1068">
                  <c:v>42940</c:v>
                </c:pt>
                <c:pt idx="1069">
                  <c:v>42941</c:v>
                </c:pt>
                <c:pt idx="1070">
                  <c:v>42942</c:v>
                </c:pt>
                <c:pt idx="1071">
                  <c:v>42943</c:v>
                </c:pt>
                <c:pt idx="1072">
                  <c:v>42944</c:v>
                </c:pt>
                <c:pt idx="1073">
                  <c:v>42945</c:v>
                </c:pt>
                <c:pt idx="1074">
                  <c:v>42946</c:v>
                </c:pt>
                <c:pt idx="1075">
                  <c:v>42947</c:v>
                </c:pt>
                <c:pt idx="1076">
                  <c:v>42948</c:v>
                </c:pt>
                <c:pt idx="1077">
                  <c:v>42949</c:v>
                </c:pt>
                <c:pt idx="1078">
                  <c:v>42950</c:v>
                </c:pt>
                <c:pt idx="1079">
                  <c:v>42951</c:v>
                </c:pt>
                <c:pt idx="1080">
                  <c:v>42952</c:v>
                </c:pt>
                <c:pt idx="1081">
                  <c:v>42953</c:v>
                </c:pt>
                <c:pt idx="1082">
                  <c:v>42954</c:v>
                </c:pt>
                <c:pt idx="1083">
                  <c:v>42955</c:v>
                </c:pt>
                <c:pt idx="1084">
                  <c:v>42956</c:v>
                </c:pt>
                <c:pt idx="1085">
                  <c:v>42957</c:v>
                </c:pt>
                <c:pt idx="1086">
                  <c:v>42958</c:v>
                </c:pt>
                <c:pt idx="1087">
                  <c:v>42959</c:v>
                </c:pt>
                <c:pt idx="1088">
                  <c:v>42960</c:v>
                </c:pt>
                <c:pt idx="1089">
                  <c:v>42961</c:v>
                </c:pt>
                <c:pt idx="1090">
                  <c:v>42962</c:v>
                </c:pt>
                <c:pt idx="1091">
                  <c:v>42963</c:v>
                </c:pt>
                <c:pt idx="1092">
                  <c:v>42964</c:v>
                </c:pt>
                <c:pt idx="1093">
                  <c:v>42965</c:v>
                </c:pt>
                <c:pt idx="1094">
                  <c:v>42966</c:v>
                </c:pt>
                <c:pt idx="1095">
                  <c:v>42967</c:v>
                </c:pt>
                <c:pt idx="1096">
                  <c:v>42968</c:v>
                </c:pt>
                <c:pt idx="1097">
                  <c:v>42969</c:v>
                </c:pt>
                <c:pt idx="1098">
                  <c:v>42970</c:v>
                </c:pt>
                <c:pt idx="1099">
                  <c:v>42971</c:v>
                </c:pt>
                <c:pt idx="1100">
                  <c:v>42972</c:v>
                </c:pt>
                <c:pt idx="1101">
                  <c:v>42973</c:v>
                </c:pt>
                <c:pt idx="1102">
                  <c:v>42974</c:v>
                </c:pt>
                <c:pt idx="1103">
                  <c:v>42975</c:v>
                </c:pt>
                <c:pt idx="1104">
                  <c:v>42976</c:v>
                </c:pt>
                <c:pt idx="1105">
                  <c:v>42977</c:v>
                </c:pt>
                <c:pt idx="1106">
                  <c:v>42978</c:v>
                </c:pt>
                <c:pt idx="1107">
                  <c:v>42979</c:v>
                </c:pt>
                <c:pt idx="1108">
                  <c:v>42980</c:v>
                </c:pt>
                <c:pt idx="1109">
                  <c:v>42981</c:v>
                </c:pt>
                <c:pt idx="1110">
                  <c:v>42982</c:v>
                </c:pt>
                <c:pt idx="1111">
                  <c:v>42983</c:v>
                </c:pt>
                <c:pt idx="1112">
                  <c:v>42984</c:v>
                </c:pt>
                <c:pt idx="1113">
                  <c:v>42985</c:v>
                </c:pt>
                <c:pt idx="1114">
                  <c:v>42986</c:v>
                </c:pt>
                <c:pt idx="1115">
                  <c:v>42987</c:v>
                </c:pt>
                <c:pt idx="1116">
                  <c:v>42988</c:v>
                </c:pt>
                <c:pt idx="1117">
                  <c:v>42989</c:v>
                </c:pt>
                <c:pt idx="1118">
                  <c:v>42990</c:v>
                </c:pt>
                <c:pt idx="1119">
                  <c:v>42991</c:v>
                </c:pt>
                <c:pt idx="1120">
                  <c:v>42992</c:v>
                </c:pt>
                <c:pt idx="1121">
                  <c:v>42993</c:v>
                </c:pt>
                <c:pt idx="1122">
                  <c:v>42994</c:v>
                </c:pt>
                <c:pt idx="1123">
                  <c:v>42995</c:v>
                </c:pt>
                <c:pt idx="1124">
                  <c:v>42996</c:v>
                </c:pt>
                <c:pt idx="1125">
                  <c:v>42997</c:v>
                </c:pt>
                <c:pt idx="1126">
                  <c:v>42998</c:v>
                </c:pt>
                <c:pt idx="1127">
                  <c:v>42999</c:v>
                </c:pt>
                <c:pt idx="1128">
                  <c:v>43000</c:v>
                </c:pt>
                <c:pt idx="1129">
                  <c:v>43001</c:v>
                </c:pt>
                <c:pt idx="1130">
                  <c:v>43002</c:v>
                </c:pt>
                <c:pt idx="1131">
                  <c:v>43003</c:v>
                </c:pt>
                <c:pt idx="1132">
                  <c:v>43004</c:v>
                </c:pt>
                <c:pt idx="1133">
                  <c:v>43005</c:v>
                </c:pt>
                <c:pt idx="1134">
                  <c:v>43006</c:v>
                </c:pt>
                <c:pt idx="1135">
                  <c:v>43007</c:v>
                </c:pt>
                <c:pt idx="1136">
                  <c:v>43008</c:v>
                </c:pt>
                <c:pt idx="1137">
                  <c:v>43009</c:v>
                </c:pt>
                <c:pt idx="1138">
                  <c:v>43010</c:v>
                </c:pt>
                <c:pt idx="1139">
                  <c:v>43011</c:v>
                </c:pt>
                <c:pt idx="1140">
                  <c:v>43012</c:v>
                </c:pt>
                <c:pt idx="1141">
                  <c:v>43013</c:v>
                </c:pt>
                <c:pt idx="1142">
                  <c:v>43014</c:v>
                </c:pt>
                <c:pt idx="1143">
                  <c:v>43015</c:v>
                </c:pt>
                <c:pt idx="1144">
                  <c:v>43016</c:v>
                </c:pt>
                <c:pt idx="1145">
                  <c:v>43017</c:v>
                </c:pt>
                <c:pt idx="1146">
                  <c:v>43018</c:v>
                </c:pt>
                <c:pt idx="1147">
                  <c:v>43019</c:v>
                </c:pt>
                <c:pt idx="1148">
                  <c:v>43020</c:v>
                </c:pt>
                <c:pt idx="1149">
                  <c:v>43021</c:v>
                </c:pt>
                <c:pt idx="1150">
                  <c:v>43022</c:v>
                </c:pt>
                <c:pt idx="1151">
                  <c:v>43023</c:v>
                </c:pt>
                <c:pt idx="1152">
                  <c:v>43024</c:v>
                </c:pt>
                <c:pt idx="1153">
                  <c:v>43025</c:v>
                </c:pt>
                <c:pt idx="1154">
                  <c:v>43026</c:v>
                </c:pt>
                <c:pt idx="1155">
                  <c:v>43027</c:v>
                </c:pt>
                <c:pt idx="1156">
                  <c:v>43028</c:v>
                </c:pt>
                <c:pt idx="1157">
                  <c:v>43029</c:v>
                </c:pt>
                <c:pt idx="1158">
                  <c:v>43030</c:v>
                </c:pt>
                <c:pt idx="1159">
                  <c:v>43031</c:v>
                </c:pt>
                <c:pt idx="1160">
                  <c:v>43032</c:v>
                </c:pt>
                <c:pt idx="1161">
                  <c:v>43033</c:v>
                </c:pt>
                <c:pt idx="1162">
                  <c:v>43034</c:v>
                </c:pt>
                <c:pt idx="1163">
                  <c:v>43035</c:v>
                </c:pt>
                <c:pt idx="1164">
                  <c:v>43036</c:v>
                </c:pt>
                <c:pt idx="1165">
                  <c:v>43037</c:v>
                </c:pt>
                <c:pt idx="1166">
                  <c:v>43038</c:v>
                </c:pt>
                <c:pt idx="1167">
                  <c:v>43039</c:v>
                </c:pt>
                <c:pt idx="1168">
                  <c:v>43040</c:v>
                </c:pt>
                <c:pt idx="1169">
                  <c:v>43041</c:v>
                </c:pt>
                <c:pt idx="1170">
                  <c:v>43042</c:v>
                </c:pt>
                <c:pt idx="1171">
                  <c:v>43043</c:v>
                </c:pt>
                <c:pt idx="1172">
                  <c:v>43044</c:v>
                </c:pt>
                <c:pt idx="1173">
                  <c:v>43045</c:v>
                </c:pt>
                <c:pt idx="1174">
                  <c:v>43046</c:v>
                </c:pt>
                <c:pt idx="1175">
                  <c:v>43047</c:v>
                </c:pt>
                <c:pt idx="1176">
                  <c:v>43048</c:v>
                </c:pt>
                <c:pt idx="1177">
                  <c:v>43049</c:v>
                </c:pt>
                <c:pt idx="1178">
                  <c:v>43050</c:v>
                </c:pt>
                <c:pt idx="1179">
                  <c:v>43051</c:v>
                </c:pt>
                <c:pt idx="1180">
                  <c:v>43052</c:v>
                </c:pt>
                <c:pt idx="1181">
                  <c:v>43053</c:v>
                </c:pt>
                <c:pt idx="1182">
                  <c:v>43054</c:v>
                </c:pt>
                <c:pt idx="1183">
                  <c:v>43055</c:v>
                </c:pt>
                <c:pt idx="1184">
                  <c:v>43056</c:v>
                </c:pt>
                <c:pt idx="1185">
                  <c:v>43057</c:v>
                </c:pt>
                <c:pt idx="1186">
                  <c:v>43058</c:v>
                </c:pt>
                <c:pt idx="1187">
                  <c:v>43059</c:v>
                </c:pt>
                <c:pt idx="1188">
                  <c:v>43060</c:v>
                </c:pt>
                <c:pt idx="1189">
                  <c:v>43061</c:v>
                </c:pt>
                <c:pt idx="1190">
                  <c:v>43062</c:v>
                </c:pt>
                <c:pt idx="1191">
                  <c:v>43063</c:v>
                </c:pt>
                <c:pt idx="1192">
                  <c:v>43064</c:v>
                </c:pt>
                <c:pt idx="1193">
                  <c:v>43065</c:v>
                </c:pt>
                <c:pt idx="1194">
                  <c:v>43066</c:v>
                </c:pt>
                <c:pt idx="1195">
                  <c:v>43067</c:v>
                </c:pt>
                <c:pt idx="1196">
                  <c:v>43068</c:v>
                </c:pt>
                <c:pt idx="1197">
                  <c:v>43069</c:v>
                </c:pt>
                <c:pt idx="1198">
                  <c:v>43070</c:v>
                </c:pt>
                <c:pt idx="1199">
                  <c:v>43071</c:v>
                </c:pt>
                <c:pt idx="1200">
                  <c:v>43072</c:v>
                </c:pt>
                <c:pt idx="1201">
                  <c:v>43073</c:v>
                </c:pt>
                <c:pt idx="1202">
                  <c:v>43074</c:v>
                </c:pt>
                <c:pt idx="1203">
                  <c:v>43075</c:v>
                </c:pt>
                <c:pt idx="1204">
                  <c:v>43076</c:v>
                </c:pt>
                <c:pt idx="1205">
                  <c:v>43077</c:v>
                </c:pt>
                <c:pt idx="1206">
                  <c:v>43078</c:v>
                </c:pt>
                <c:pt idx="1207">
                  <c:v>43079</c:v>
                </c:pt>
                <c:pt idx="1208">
                  <c:v>43080</c:v>
                </c:pt>
                <c:pt idx="1209">
                  <c:v>43081</c:v>
                </c:pt>
                <c:pt idx="1210">
                  <c:v>43082</c:v>
                </c:pt>
                <c:pt idx="1211">
                  <c:v>43083</c:v>
                </c:pt>
                <c:pt idx="1212">
                  <c:v>43084</c:v>
                </c:pt>
                <c:pt idx="1213">
                  <c:v>43085</c:v>
                </c:pt>
                <c:pt idx="1214">
                  <c:v>43086</c:v>
                </c:pt>
                <c:pt idx="1215">
                  <c:v>43087</c:v>
                </c:pt>
                <c:pt idx="1216">
                  <c:v>43088</c:v>
                </c:pt>
                <c:pt idx="1217">
                  <c:v>43089</c:v>
                </c:pt>
                <c:pt idx="1218">
                  <c:v>43090</c:v>
                </c:pt>
                <c:pt idx="1219">
                  <c:v>43091</c:v>
                </c:pt>
                <c:pt idx="1220">
                  <c:v>43092</c:v>
                </c:pt>
                <c:pt idx="1221">
                  <c:v>43093</c:v>
                </c:pt>
                <c:pt idx="1222">
                  <c:v>43094</c:v>
                </c:pt>
                <c:pt idx="1223">
                  <c:v>43095</c:v>
                </c:pt>
                <c:pt idx="1224">
                  <c:v>43096</c:v>
                </c:pt>
                <c:pt idx="1225">
                  <c:v>43097</c:v>
                </c:pt>
                <c:pt idx="1226">
                  <c:v>43098</c:v>
                </c:pt>
                <c:pt idx="1227">
                  <c:v>43099</c:v>
                </c:pt>
                <c:pt idx="1228">
                  <c:v>43100</c:v>
                </c:pt>
                <c:pt idx="1229">
                  <c:v>43101</c:v>
                </c:pt>
                <c:pt idx="1230">
                  <c:v>43102</c:v>
                </c:pt>
                <c:pt idx="1231">
                  <c:v>43103</c:v>
                </c:pt>
                <c:pt idx="1232">
                  <c:v>43104</c:v>
                </c:pt>
                <c:pt idx="1233">
                  <c:v>43105</c:v>
                </c:pt>
                <c:pt idx="1234">
                  <c:v>43106</c:v>
                </c:pt>
                <c:pt idx="1235">
                  <c:v>43107</c:v>
                </c:pt>
                <c:pt idx="1236">
                  <c:v>43108</c:v>
                </c:pt>
                <c:pt idx="1237">
                  <c:v>43109</c:v>
                </c:pt>
                <c:pt idx="1238">
                  <c:v>43110</c:v>
                </c:pt>
                <c:pt idx="1239">
                  <c:v>43111</c:v>
                </c:pt>
                <c:pt idx="1240">
                  <c:v>43112</c:v>
                </c:pt>
                <c:pt idx="1241">
                  <c:v>43113</c:v>
                </c:pt>
                <c:pt idx="1242">
                  <c:v>43114</c:v>
                </c:pt>
                <c:pt idx="1243">
                  <c:v>43115</c:v>
                </c:pt>
                <c:pt idx="1244">
                  <c:v>43116</c:v>
                </c:pt>
                <c:pt idx="1245">
                  <c:v>43117</c:v>
                </c:pt>
                <c:pt idx="1246">
                  <c:v>43118</c:v>
                </c:pt>
                <c:pt idx="1247">
                  <c:v>43119</c:v>
                </c:pt>
                <c:pt idx="1248">
                  <c:v>43120</c:v>
                </c:pt>
                <c:pt idx="1249">
                  <c:v>43121</c:v>
                </c:pt>
                <c:pt idx="1250">
                  <c:v>43122</c:v>
                </c:pt>
                <c:pt idx="1251">
                  <c:v>43123</c:v>
                </c:pt>
                <c:pt idx="1252">
                  <c:v>43124</c:v>
                </c:pt>
                <c:pt idx="1253">
                  <c:v>43125</c:v>
                </c:pt>
                <c:pt idx="1254">
                  <c:v>43126</c:v>
                </c:pt>
                <c:pt idx="1255">
                  <c:v>43127</c:v>
                </c:pt>
                <c:pt idx="1256">
                  <c:v>43128</c:v>
                </c:pt>
                <c:pt idx="1257">
                  <c:v>43129</c:v>
                </c:pt>
                <c:pt idx="1258">
                  <c:v>43130</c:v>
                </c:pt>
                <c:pt idx="1259">
                  <c:v>43131</c:v>
                </c:pt>
                <c:pt idx="1260">
                  <c:v>43132</c:v>
                </c:pt>
                <c:pt idx="1261">
                  <c:v>43133</c:v>
                </c:pt>
                <c:pt idx="1262">
                  <c:v>43134</c:v>
                </c:pt>
                <c:pt idx="1263">
                  <c:v>43135</c:v>
                </c:pt>
                <c:pt idx="1264">
                  <c:v>43136</c:v>
                </c:pt>
                <c:pt idx="1265">
                  <c:v>43137</c:v>
                </c:pt>
                <c:pt idx="1266">
                  <c:v>43138</c:v>
                </c:pt>
                <c:pt idx="1267">
                  <c:v>43139</c:v>
                </c:pt>
                <c:pt idx="1268">
                  <c:v>43140</c:v>
                </c:pt>
                <c:pt idx="1269">
                  <c:v>43141</c:v>
                </c:pt>
                <c:pt idx="1270">
                  <c:v>43142</c:v>
                </c:pt>
                <c:pt idx="1271">
                  <c:v>43143</c:v>
                </c:pt>
                <c:pt idx="1272">
                  <c:v>43144</c:v>
                </c:pt>
                <c:pt idx="1273">
                  <c:v>43145</c:v>
                </c:pt>
                <c:pt idx="1274">
                  <c:v>43146</c:v>
                </c:pt>
                <c:pt idx="1275">
                  <c:v>43147</c:v>
                </c:pt>
                <c:pt idx="1276">
                  <c:v>43148</c:v>
                </c:pt>
                <c:pt idx="1277">
                  <c:v>43149</c:v>
                </c:pt>
                <c:pt idx="1278">
                  <c:v>43150</c:v>
                </c:pt>
                <c:pt idx="1279">
                  <c:v>43151</c:v>
                </c:pt>
                <c:pt idx="1280">
                  <c:v>43152</c:v>
                </c:pt>
                <c:pt idx="1281">
                  <c:v>43153</c:v>
                </c:pt>
                <c:pt idx="1282">
                  <c:v>43154</c:v>
                </c:pt>
                <c:pt idx="1283">
                  <c:v>43155</c:v>
                </c:pt>
                <c:pt idx="1284">
                  <c:v>43156</c:v>
                </c:pt>
                <c:pt idx="1285">
                  <c:v>43157</c:v>
                </c:pt>
                <c:pt idx="1286">
                  <c:v>43158</c:v>
                </c:pt>
                <c:pt idx="1287">
                  <c:v>43159</c:v>
                </c:pt>
                <c:pt idx="1288">
                  <c:v>43160</c:v>
                </c:pt>
                <c:pt idx="1289">
                  <c:v>43161</c:v>
                </c:pt>
                <c:pt idx="1290">
                  <c:v>43162</c:v>
                </c:pt>
                <c:pt idx="1291">
                  <c:v>43163</c:v>
                </c:pt>
                <c:pt idx="1292">
                  <c:v>43164</c:v>
                </c:pt>
                <c:pt idx="1293">
                  <c:v>43165</c:v>
                </c:pt>
                <c:pt idx="1294">
                  <c:v>43166</c:v>
                </c:pt>
                <c:pt idx="1295">
                  <c:v>43167</c:v>
                </c:pt>
                <c:pt idx="1296">
                  <c:v>43168</c:v>
                </c:pt>
                <c:pt idx="1297">
                  <c:v>43169</c:v>
                </c:pt>
                <c:pt idx="1298">
                  <c:v>43170</c:v>
                </c:pt>
                <c:pt idx="1299">
                  <c:v>43171</c:v>
                </c:pt>
                <c:pt idx="1300">
                  <c:v>43172</c:v>
                </c:pt>
                <c:pt idx="1301">
                  <c:v>43173</c:v>
                </c:pt>
                <c:pt idx="1302">
                  <c:v>43174</c:v>
                </c:pt>
                <c:pt idx="1303">
                  <c:v>43175</c:v>
                </c:pt>
                <c:pt idx="1304">
                  <c:v>43176</c:v>
                </c:pt>
                <c:pt idx="1305">
                  <c:v>43177</c:v>
                </c:pt>
                <c:pt idx="1306">
                  <c:v>43178</c:v>
                </c:pt>
                <c:pt idx="1307">
                  <c:v>43179</c:v>
                </c:pt>
                <c:pt idx="1308">
                  <c:v>43180</c:v>
                </c:pt>
                <c:pt idx="1309">
                  <c:v>43181</c:v>
                </c:pt>
                <c:pt idx="1310">
                  <c:v>43182</c:v>
                </c:pt>
                <c:pt idx="1311">
                  <c:v>43183</c:v>
                </c:pt>
                <c:pt idx="1312">
                  <c:v>43184</c:v>
                </c:pt>
                <c:pt idx="1313">
                  <c:v>43185</c:v>
                </c:pt>
                <c:pt idx="1314">
                  <c:v>43186</c:v>
                </c:pt>
                <c:pt idx="1315">
                  <c:v>43187</c:v>
                </c:pt>
                <c:pt idx="1316">
                  <c:v>43188</c:v>
                </c:pt>
                <c:pt idx="1317">
                  <c:v>43189</c:v>
                </c:pt>
                <c:pt idx="1318">
                  <c:v>43190</c:v>
                </c:pt>
                <c:pt idx="1319">
                  <c:v>43191</c:v>
                </c:pt>
                <c:pt idx="1320">
                  <c:v>43192</c:v>
                </c:pt>
                <c:pt idx="1321">
                  <c:v>43193</c:v>
                </c:pt>
                <c:pt idx="1322">
                  <c:v>43194</c:v>
                </c:pt>
                <c:pt idx="1323">
                  <c:v>43195</c:v>
                </c:pt>
                <c:pt idx="1324">
                  <c:v>43196</c:v>
                </c:pt>
                <c:pt idx="1325">
                  <c:v>43197</c:v>
                </c:pt>
                <c:pt idx="1326">
                  <c:v>43198</c:v>
                </c:pt>
                <c:pt idx="1327">
                  <c:v>43199</c:v>
                </c:pt>
                <c:pt idx="1328">
                  <c:v>43200</c:v>
                </c:pt>
                <c:pt idx="1329">
                  <c:v>43201</c:v>
                </c:pt>
                <c:pt idx="1330">
                  <c:v>43202</c:v>
                </c:pt>
                <c:pt idx="1331">
                  <c:v>43203</c:v>
                </c:pt>
                <c:pt idx="1332">
                  <c:v>43204</c:v>
                </c:pt>
                <c:pt idx="1333">
                  <c:v>43205</c:v>
                </c:pt>
                <c:pt idx="1334">
                  <c:v>43206</c:v>
                </c:pt>
                <c:pt idx="1335">
                  <c:v>43207</c:v>
                </c:pt>
                <c:pt idx="1336">
                  <c:v>43208</c:v>
                </c:pt>
                <c:pt idx="1337">
                  <c:v>43209</c:v>
                </c:pt>
                <c:pt idx="1338">
                  <c:v>43210</c:v>
                </c:pt>
                <c:pt idx="1339">
                  <c:v>43211</c:v>
                </c:pt>
                <c:pt idx="1340">
                  <c:v>43212</c:v>
                </c:pt>
                <c:pt idx="1341">
                  <c:v>43213</c:v>
                </c:pt>
                <c:pt idx="1342">
                  <c:v>43214</c:v>
                </c:pt>
                <c:pt idx="1343">
                  <c:v>43215</c:v>
                </c:pt>
                <c:pt idx="1344">
                  <c:v>43216</c:v>
                </c:pt>
                <c:pt idx="1345">
                  <c:v>43217</c:v>
                </c:pt>
                <c:pt idx="1346">
                  <c:v>43218</c:v>
                </c:pt>
                <c:pt idx="1347">
                  <c:v>43219</c:v>
                </c:pt>
                <c:pt idx="1348">
                  <c:v>43220</c:v>
                </c:pt>
                <c:pt idx="1349">
                  <c:v>43221</c:v>
                </c:pt>
                <c:pt idx="1350">
                  <c:v>43222</c:v>
                </c:pt>
                <c:pt idx="1351">
                  <c:v>43223</c:v>
                </c:pt>
                <c:pt idx="1352">
                  <c:v>43224</c:v>
                </c:pt>
                <c:pt idx="1353">
                  <c:v>43225</c:v>
                </c:pt>
                <c:pt idx="1354">
                  <c:v>43226</c:v>
                </c:pt>
                <c:pt idx="1355">
                  <c:v>43227</c:v>
                </c:pt>
                <c:pt idx="1356">
                  <c:v>43228</c:v>
                </c:pt>
                <c:pt idx="1357">
                  <c:v>43229</c:v>
                </c:pt>
                <c:pt idx="1358">
                  <c:v>43230</c:v>
                </c:pt>
                <c:pt idx="1359">
                  <c:v>43231</c:v>
                </c:pt>
                <c:pt idx="1360">
                  <c:v>43232</c:v>
                </c:pt>
                <c:pt idx="1361">
                  <c:v>43233</c:v>
                </c:pt>
                <c:pt idx="1362">
                  <c:v>43234</c:v>
                </c:pt>
                <c:pt idx="1363">
                  <c:v>43235</c:v>
                </c:pt>
                <c:pt idx="1364">
                  <c:v>43236</c:v>
                </c:pt>
                <c:pt idx="1365">
                  <c:v>43237</c:v>
                </c:pt>
                <c:pt idx="1366">
                  <c:v>43238</c:v>
                </c:pt>
                <c:pt idx="1367">
                  <c:v>43239</c:v>
                </c:pt>
                <c:pt idx="1368">
                  <c:v>43240</c:v>
                </c:pt>
                <c:pt idx="1369">
                  <c:v>43241</c:v>
                </c:pt>
                <c:pt idx="1370">
                  <c:v>43242</c:v>
                </c:pt>
                <c:pt idx="1371">
                  <c:v>43243</c:v>
                </c:pt>
                <c:pt idx="1372">
                  <c:v>43244</c:v>
                </c:pt>
                <c:pt idx="1373">
                  <c:v>43245</c:v>
                </c:pt>
                <c:pt idx="1374">
                  <c:v>43246</c:v>
                </c:pt>
                <c:pt idx="1375">
                  <c:v>43247</c:v>
                </c:pt>
                <c:pt idx="1376">
                  <c:v>43248</c:v>
                </c:pt>
                <c:pt idx="1377">
                  <c:v>43249</c:v>
                </c:pt>
                <c:pt idx="1378">
                  <c:v>43250</c:v>
                </c:pt>
                <c:pt idx="1379">
                  <c:v>43251</c:v>
                </c:pt>
                <c:pt idx="1380">
                  <c:v>43252</c:v>
                </c:pt>
                <c:pt idx="1381">
                  <c:v>43253</c:v>
                </c:pt>
                <c:pt idx="1382">
                  <c:v>43254</c:v>
                </c:pt>
                <c:pt idx="1383">
                  <c:v>43255</c:v>
                </c:pt>
                <c:pt idx="1384">
                  <c:v>43256</c:v>
                </c:pt>
                <c:pt idx="1385">
                  <c:v>43257</c:v>
                </c:pt>
                <c:pt idx="1386">
                  <c:v>43258</c:v>
                </c:pt>
                <c:pt idx="1387">
                  <c:v>43259</c:v>
                </c:pt>
                <c:pt idx="1388">
                  <c:v>43260</c:v>
                </c:pt>
                <c:pt idx="1389">
                  <c:v>43261</c:v>
                </c:pt>
                <c:pt idx="1390">
                  <c:v>43262</c:v>
                </c:pt>
                <c:pt idx="1391">
                  <c:v>43263</c:v>
                </c:pt>
                <c:pt idx="1392">
                  <c:v>43264</c:v>
                </c:pt>
                <c:pt idx="1393">
                  <c:v>43265</c:v>
                </c:pt>
                <c:pt idx="1394">
                  <c:v>43266</c:v>
                </c:pt>
                <c:pt idx="1395">
                  <c:v>43267</c:v>
                </c:pt>
                <c:pt idx="1396">
                  <c:v>43268</c:v>
                </c:pt>
                <c:pt idx="1397">
                  <c:v>43269</c:v>
                </c:pt>
                <c:pt idx="1398">
                  <c:v>43270</c:v>
                </c:pt>
                <c:pt idx="1399">
                  <c:v>43271</c:v>
                </c:pt>
                <c:pt idx="1400">
                  <c:v>43272</c:v>
                </c:pt>
                <c:pt idx="1401">
                  <c:v>43273</c:v>
                </c:pt>
                <c:pt idx="1402">
                  <c:v>43274</c:v>
                </c:pt>
                <c:pt idx="1403">
                  <c:v>43275</c:v>
                </c:pt>
                <c:pt idx="1404">
                  <c:v>43276</c:v>
                </c:pt>
                <c:pt idx="1405">
                  <c:v>43277</c:v>
                </c:pt>
                <c:pt idx="1406">
                  <c:v>43278</c:v>
                </c:pt>
                <c:pt idx="1407">
                  <c:v>43279</c:v>
                </c:pt>
                <c:pt idx="1408">
                  <c:v>43280</c:v>
                </c:pt>
                <c:pt idx="1409">
                  <c:v>43281</c:v>
                </c:pt>
                <c:pt idx="1410">
                  <c:v>43282</c:v>
                </c:pt>
                <c:pt idx="1411">
                  <c:v>43283</c:v>
                </c:pt>
                <c:pt idx="1412">
                  <c:v>43284</c:v>
                </c:pt>
                <c:pt idx="1413">
                  <c:v>43285</c:v>
                </c:pt>
                <c:pt idx="1414">
                  <c:v>43286</c:v>
                </c:pt>
                <c:pt idx="1415">
                  <c:v>43287</c:v>
                </c:pt>
                <c:pt idx="1416">
                  <c:v>43288</c:v>
                </c:pt>
                <c:pt idx="1417">
                  <c:v>43289</c:v>
                </c:pt>
                <c:pt idx="1418">
                  <c:v>43290</c:v>
                </c:pt>
                <c:pt idx="1419">
                  <c:v>43291</c:v>
                </c:pt>
                <c:pt idx="1420">
                  <c:v>43292</c:v>
                </c:pt>
                <c:pt idx="1421">
                  <c:v>43293</c:v>
                </c:pt>
                <c:pt idx="1422">
                  <c:v>43294</c:v>
                </c:pt>
                <c:pt idx="1423">
                  <c:v>43295</c:v>
                </c:pt>
                <c:pt idx="1424">
                  <c:v>43296</c:v>
                </c:pt>
                <c:pt idx="1425">
                  <c:v>43297</c:v>
                </c:pt>
                <c:pt idx="1426">
                  <c:v>43298</c:v>
                </c:pt>
                <c:pt idx="1427">
                  <c:v>43299</c:v>
                </c:pt>
                <c:pt idx="1428">
                  <c:v>43300</c:v>
                </c:pt>
                <c:pt idx="1429">
                  <c:v>43301</c:v>
                </c:pt>
                <c:pt idx="1430">
                  <c:v>43302</c:v>
                </c:pt>
                <c:pt idx="1431">
                  <c:v>43303</c:v>
                </c:pt>
                <c:pt idx="1432">
                  <c:v>43304</c:v>
                </c:pt>
                <c:pt idx="1433">
                  <c:v>43305</c:v>
                </c:pt>
                <c:pt idx="1434">
                  <c:v>43306</c:v>
                </c:pt>
                <c:pt idx="1435">
                  <c:v>43307</c:v>
                </c:pt>
                <c:pt idx="1436">
                  <c:v>43308</c:v>
                </c:pt>
                <c:pt idx="1437">
                  <c:v>43309</c:v>
                </c:pt>
                <c:pt idx="1438">
                  <c:v>43310</c:v>
                </c:pt>
                <c:pt idx="1439">
                  <c:v>43311</c:v>
                </c:pt>
                <c:pt idx="1440">
                  <c:v>43312</c:v>
                </c:pt>
                <c:pt idx="1441">
                  <c:v>43313</c:v>
                </c:pt>
                <c:pt idx="1442">
                  <c:v>43314</c:v>
                </c:pt>
                <c:pt idx="1443">
                  <c:v>43315</c:v>
                </c:pt>
                <c:pt idx="1444">
                  <c:v>43316</c:v>
                </c:pt>
                <c:pt idx="1445">
                  <c:v>43317</c:v>
                </c:pt>
                <c:pt idx="1446">
                  <c:v>43318</c:v>
                </c:pt>
                <c:pt idx="1447">
                  <c:v>43319</c:v>
                </c:pt>
                <c:pt idx="1448">
                  <c:v>43320</c:v>
                </c:pt>
                <c:pt idx="1449">
                  <c:v>43321</c:v>
                </c:pt>
                <c:pt idx="1450">
                  <c:v>43322</c:v>
                </c:pt>
                <c:pt idx="1451">
                  <c:v>43323</c:v>
                </c:pt>
                <c:pt idx="1452">
                  <c:v>43324</c:v>
                </c:pt>
                <c:pt idx="1453">
                  <c:v>43325</c:v>
                </c:pt>
                <c:pt idx="1454">
                  <c:v>43326</c:v>
                </c:pt>
                <c:pt idx="1455">
                  <c:v>43327</c:v>
                </c:pt>
                <c:pt idx="1456">
                  <c:v>43328</c:v>
                </c:pt>
                <c:pt idx="1457">
                  <c:v>43329</c:v>
                </c:pt>
                <c:pt idx="1458">
                  <c:v>43330</c:v>
                </c:pt>
                <c:pt idx="1459">
                  <c:v>43331</c:v>
                </c:pt>
                <c:pt idx="1460">
                  <c:v>43332</c:v>
                </c:pt>
                <c:pt idx="1461">
                  <c:v>43333</c:v>
                </c:pt>
                <c:pt idx="1462">
                  <c:v>43334</c:v>
                </c:pt>
                <c:pt idx="1463">
                  <c:v>43335</c:v>
                </c:pt>
                <c:pt idx="1464">
                  <c:v>43336</c:v>
                </c:pt>
                <c:pt idx="1465">
                  <c:v>43337</c:v>
                </c:pt>
                <c:pt idx="1466">
                  <c:v>43338</c:v>
                </c:pt>
                <c:pt idx="1467">
                  <c:v>43339</c:v>
                </c:pt>
                <c:pt idx="1468">
                  <c:v>43340</c:v>
                </c:pt>
                <c:pt idx="1469">
                  <c:v>43341</c:v>
                </c:pt>
                <c:pt idx="1470">
                  <c:v>43342</c:v>
                </c:pt>
                <c:pt idx="1471">
                  <c:v>43343</c:v>
                </c:pt>
                <c:pt idx="1472">
                  <c:v>43344</c:v>
                </c:pt>
                <c:pt idx="1473">
                  <c:v>43345</c:v>
                </c:pt>
                <c:pt idx="1474">
                  <c:v>43346</c:v>
                </c:pt>
                <c:pt idx="1475">
                  <c:v>43347</c:v>
                </c:pt>
                <c:pt idx="1476">
                  <c:v>43348</c:v>
                </c:pt>
                <c:pt idx="1477">
                  <c:v>43349</c:v>
                </c:pt>
                <c:pt idx="1478">
                  <c:v>43350</c:v>
                </c:pt>
                <c:pt idx="1479">
                  <c:v>43351</c:v>
                </c:pt>
                <c:pt idx="1480">
                  <c:v>43352</c:v>
                </c:pt>
                <c:pt idx="1481">
                  <c:v>43353</c:v>
                </c:pt>
                <c:pt idx="1482">
                  <c:v>43354</c:v>
                </c:pt>
                <c:pt idx="1483">
                  <c:v>43355</c:v>
                </c:pt>
                <c:pt idx="1484">
                  <c:v>43356</c:v>
                </c:pt>
                <c:pt idx="1485">
                  <c:v>43357</c:v>
                </c:pt>
                <c:pt idx="1486">
                  <c:v>43358</c:v>
                </c:pt>
                <c:pt idx="1487">
                  <c:v>43359</c:v>
                </c:pt>
                <c:pt idx="1488">
                  <c:v>43360</c:v>
                </c:pt>
                <c:pt idx="1489">
                  <c:v>43361</c:v>
                </c:pt>
                <c:pt idx="1490">
                  <c:v>43362</c:v>
                </c:pt>
                <c:pt idx="1491">
                  <c:v>43363</c:v>
                </c:pt>
                <c:pt idx="1492">
                  <c:v>43364</c:v>
                </c:pt>
                <c:pt idx="1493">
                  <c:v>43365</c:v>
                </c:pt>
                <c:pt idx="1494">
                  <c:v>43366</c:v>
                </c:pt>
                <c:pt idx="1495">
                  <c:v>43367</c:v>
                </c:pt>
                <c:pt idx="1496">
                  <c:v>43368</c:v>
                </c:pt>
                <c:pt idx="1497">
                  <c:v>43369</c:v>
                </c:pt>
                <c:pt idx="1498">
                  <c:v>43370</c:v>
                </c:pt>
                <c:pt idx="1499">
                  <c:v>43371</c:v>
                </c:pt>
                <c:pt idx="1500">
                  <c:v>43372</c:v>
                </c:pt>
                <c:pt idx="1501">
                  <c:v>43373</c:v>
                </c:pt>
                <c:pt idx="1502">
                  <c:v>43374</c:v>
                </c:pt>
                <c:pt idx="1503">
                  <c:v>43375</c:v>
                </c:pt>
                <c:pt idx="1504">
                  <c:v>43376</c:v>
                </c:pt>
                <c:pt idx="1505">
                  <c:v>43377</c:v>
                </c:pt>
                <c:pt idx="1506">
                  <c:v>43378</c:v>
                </c:pt>
                <c:pt idx="1507">
                  <c:v>43379</c:v>
                </c:pt>
                <c:pt idx="1508">
                  <c:v>43380</c:v>
                </c:pt>
                <c:pt idx="1509">
                  <c:v>43381</c:v>
                </c:pt>
                <c:pt idx="1510">
                  <c:v>43382</c:v>
                </c:pt>
                <c:pt idx="1511">
                  <c:v>43383</c:v>
                </c:pt>
                <c:pt idx="1512">
                  <c:v>43384</c:v>
                </c:pt>
                <c:pt idx="1513">
                  <c:v>43385</c:v>
                </c:pt>
                <c:pt idx="1514">
                  <c:v>43386</c:v>
                </c:pt>
                <c:pt idx="1515">
                  <c:v>43387</c:v>
                </c:pt>
                <c:pt idx="1516">
                  <c:v>43388</c:v>
                </c:pt>
                <c:pt idx="1517">
                  <c:v>43389</c:v>
                </c:pt>
                <c:pt idx="1518">
                  <c:v>43390</c:v>
                </c:pt>
                <c:pt idx="1519">
                  <c:v>43391</c:v>
                </c:pt>
                <c:pt idx="1520">
                  <c:v>43392</c:v>
                </c:pt>
                <c:pt idx="1521">
                  <c:v>43393</c:v>
                </c:pt>
                <c:pt idx="1522">
                  <c:v>43394</c:v>
                </c:pt>
                <c:pt idx="1523">
                  <c:v>43395</c:v>
                </c:pt>
                <c:pt idx="1524">
                  <c:v>43396</c:v>
                </c:pt>
                <c:pt idx="1525">
                  <c:v>43397</c:v>
                </c:pt>
                <c:pt idx="1526">
                  <c:v>43398</c:v>
                </c:pt>
                <c:pt idx="1527">
                  <c:v>43399</c:v>
                </c:pt>
                <c:pt idx="1528">
                  <c:v>43400</c:v>
                </c:pt>
                <c:pt idx="1529">
                  <c:v>43401</c:v>
                </c:pt>
                <c:pt idx="1530">
                  <c:v>43402</c:v>
                </c:pt>
                <c:pt idx="1531">
                  <c:v>43403</c:v>
                </c:pt>
                <c:pt idx="1532">
                  <c:v>43404</c:v>
                </c:pt>
                <c:pt idx="1533">
                  <c:v>43405</c:v>
                </c:pt>
                <c:pt idx="1534">
                  <c:v>43406</c:v>
                </c:pt>
                <c:pt idx="1535">
                  <c:v>43407</c:v>
                </c:pt>
                <c:pt idx="1536">
                  <c:v>43408</c:v>
                </c:pt>
                <c:pt idx="1537">
                  <c:v>43409</c:v>
                </c:pt>
                <c:pt idx="1538">
                  <c:v>43410</c:v>
                </c:pt>
                <c:pt idx="1539">
                  <c:v>43411</c:v>
                </c:pt>
                <c:pt idx="1540">
                  <c:v>43412</c:v>
                </c:pt>
                <c:pt idx="1541">
                  <c:v>43413</c:v>
                </c:pt>
                <c:pt idx="1542">
                  <c:v>43414</c:v>
                </c:pt>
                <c:pt idx="1543">
                  <c:v>43415</c:v>
                </c:pt>
                <c:pt idx="1544">
                  <c:v>43416</c:v>
                </c:pt>
                <c:pt idx="1545">
                  <c:v>43417</c:v>
                </c:pt>
                <c:pt idx="1546">
                  <c:v>43418</c:v>
                </c:pt>
                <c:pt idx="1547">
                  <c:v>43419</c:v>
                </c:pt>
                <c:pt idx="1548">
                  <c:v>43420</c:v>
                </c:pt>
                <c:pt idx="1549">
                  <c:v>43421</c:v>
                </c:pt>
                <c:pt idx="1550">
                  <c:v>43422</c:v>
                </c:pt>
                <c:pt idx="1551">
                  <c:v>43423</c:v>
                </c:pt>
                <c:pt idx="1552">
                  <c:v>43424</c:v>
                </c:pt>
                <c:pt idx="1553">
                  <c:v>43425</c:v>
                </c:pt>
                <c:pt idx="1554">
                  <c:v>43426</c:v>
                </c:pt>
                <c:pt idx="1555">
                  <c:v>43427</c:v>
                </c:pt>
                <c:pt idx="1556">
                  <c:v>43428</c:v>
                </c:pt>
                <c:pt idx="1557">
                  <c:v>43429</c:v>
                </c:pt>
                <c:pt idx="1558">
                  <c:v>43430</c:v>
                </c:pt>
                <c:pt idx="1559">
                  <c:v>43431</c:v>
                </c:pt>
                <c:pt idx="1560">
                  <c:v>43432</c:v>
                </c:pt>
                <c:pt idx="1561">
                  <c:v>43433</c:v>
                </c:pt>
                <c:pt idx="1562">
                  <c:v>43434</c:v>
                </c:pt>
                <c:pt idx="1563">
                  <c:v>43435</c:v>
                </c:pt>
                <c:pt idx="1564">
                  <c:v>43436</c:v>
                </c:pt>
                <c:pt idx="1565">
                  <c:v>43437</c:v>
                </c:pt>
                <c:pt idx="1566">
                  <c:v>43438</c:v>
                </c:pt>
                <c:pt idx="1567">
                  <c:v>43439</c:v>
                </c:pt>
                <c:pt idx="1568">
                  <c:v>43440</c:v>
                </c:pt>
                <c:pt idx="1569">
                  <c:v>43441</c:v>
                </c:pt>
                <c:pt idx="1570">
                  <c:v>43442</c:v>
                </c:pt>
                <c:pt idx="1571">
                  <c:v>43443</c:v>
                </c:pt>
                <c:pt idx="1572">
                  <c:v>43444</c:v>
                </c:pt>
                <c:pt idx="1573">
                  <c:v>43445</c:v>
                </c:pt>
                <c:pt idx="1574">
                  <c:v>43446</c:v>
                </c:pt>
                <c:pt idx="1575">
                  <c:v>43447</c:v>
                </c:pt>
                <c:pt idx="1576">
                  <c:v>43448</c:v>
                </c:pt>
                <c:pt idx="1577">
                  <c:v>43449</c:v>
                </c:pt>
                <c:pt idx="1578">
                  <c:v>43450</c:v>
                </c:pt>
                <c:pt idx="1579">
                  <c:v>43451</c:v>
                </c:pt>
                <c:pt idx="1580">
                  <c:v>43452</c:v>
                </c:pt>
                <c:pt idx="1581">
                  <c:v>43453</c:v>
                </c:pt>
                <c:pt idx="1582">
                  <c:v>43454</c:v>
                </c:pt>
                <c:pt idx="1583">
                  <c:v>43455</c:v>
                </c:pt>
                <c:pt idx="1584">
                  <c:v>43456</c:v>
                </c:pt>
                <c:pt idx="1585">
                  <c:v>43457</c:v>
                </c:pt>
                <c:pt idx="1586">
                  <c:v>43458</c:v>
                </c:pt>
                <c:pt idx="1587">
                  <c:v>43459</c:v>
                </c:pt>
                <c:pt idx="1588">
                  <c:v>43460</c:v>
                </c:pt>
                <c:pt idx="1589">
                  <c:v>43461</c:v>
                </c:pt>
                <c:pt idx="1590">
                  <c:v>43462</c:v>
                </c:pt>
                <c:pt idx="1591">
                  <c:v>43463</c:v>
                </c:pt>
                <c:pt idx="1592">
                  <c:v>43464</c:v>
                </c:pt>
                <c:pt idx="1593">
                  <c:v>43465</c:v>
                </c:pt>
              </c:numCache>
            </c:numRef>
          </c:cat>
          <c:val>
            <c:numRef>
              <c:f>'17-18 Ulaganja OMF i prinosi (3'!$H$4390:$H$5983</c:f>
              <c:numCache>
                <c:formatCode>General</c:formatCode>
                <c:ptCount val="1594"/>
                <c:pt idx="0">
                  <c:v>100</c:v>
                </c:pt>
                <c:pt idx="1">
                  <c:v>99.99595170300114</c:v>
                </c:pt>
                <c:pt idx="2">
                  <c:v>100.08737950071063</c:v>
                </c:pt>
                <c:pt idx="3">
                  <c:v>100.09680978072537</c:v>
                </c:pt>
                <c:pt idx="4">
                  <c:v>100.12225858193014</c:v>
                </c:pt>
                <c:pt idx="5">
                  <c:v>100.33026012661995</c:v>
                </c:pt>
                <c:pt idx="6">
                  <c:v>100.47678775075998</c:v>
                </c:pt>
                <c:pt idx="7">
                  <c:v>100.50397243029548</c:v>
                </c:pt>
                <c:pt idx="8">
                  <c:v>100.40776976383444</c:v>
                </c:pt>
                <c:pt idx="9">
                  <c:v>100.45757510251556</c:v>
                </c:pt>
                <c:pt idx="10">
                  <c:v>100.46537931652664</c:v>
                </c:pt>
                <c:pt idx="11">
                  <c:v>100.43817631054009</c:v>
                </c:pt>
                <c:pt idx="12">
                  <c:v>100.44946611473797</c:v>
                </c:pt>
                <c:pt idx="13">
                  <c:v>100.47054993392351</c:v>
                </c:pt>
                <c:pt idx="14">
                  <c:v>100.54823897196177</c:v>
                </c:pt>
                <c:pt idx="15">
                  <c:v>100.59679573212816</c:v>
                </c:pt>
                <c:pt idx="16">
                  <c:v>100.8580835043708</c:v>
                </c:pt>
                <c:pt idx="17">
                  <c:v>100.86768044668702</c:v>
                </c:pt>
                <c:pt idx="18">
                  <c:v>100.95739665021534</c:v>
                </c:pt>
                <c:pt idx="19">
                  <c:v>101.0370593070016</c:v>
                </c:pt>
                <c:pt idx="20">
                  <c:v>101.14453382359743</c:v>
                </c:pt>
                <c:pt idx="21">
                  <c:v>101.19142604468219</c:v>
                </c:pt>
                <c:pt idx="22">
                  <c:v>101.25208340770098</c:v>
                </c:pt>
                <c:pt idx="23">
                  <c:v>101.27190311292374</c:v>
                </c:pt>
                <c:pt idx="24">
                  <c:v>101.28145872942902</c:v>
                </c:pt>
                <c:pt idx="25">
                  <c:v>101.2409621521706</c:v>
                </c:pt>
                <c:pt idx="26">
                  <c:v>101.39325503599372</c:v>
                </c:pt>
                <c:pt idx="27">
                  <c:v>101.40197675989195</c:v>
                </c:pt>
                <c:pt idx="28">
                  <c:v>101.53453230500762</c:v>
                </c:pt>
                <c:pt idx="29">
                  <c:v>101.74747221330318</c:v>
                </c:pt>
                <c:pt idx="30">
                  <c:v>101.74986587671155</c:v>
                </c:pt>
                <c:pt idx="31">
                  <c:v>101.75940202793889</c:v>
                </c:pt>
                <c:pt idx="32">
                  <c:v>101.69266472013811</c:v>
                </c:pt>
                <c:pt idx="33">
                  <c:v>101.86104306434669</c:v>
                </c:pt>
                <c:pt idx="34">
                  <c:v>101.9703851124689</c:v>
                </c:pt>
                <c:pt idx="35">
                  <c:v>101.98595588364748</c:v>
                </c:pt>
                <c:pt idx="36">
                  <c:v>102.00890610222997</c:v>
                </c:pt>
                <c:pt idx="37">
                  <c:v>101.98702746846845</c:v>
                </c:pt>
                <c:pt idx="38">
                  <c:v>101.99646727002336</c:v>
                </c:pt>
                <c:pt idx="39">
                  <c:v>102.16595543461429</c:v>
                </c:pt>
                <c:pt idx="40">
                  <c:v>102.24661613260757</c:v>
                </c:pt>
                <c:pt idx="41">
                  <c:v>102.20461722765148</c:v>
                </c:pt>
                <c:pt idx="42">
                  <c:v>102.14585430413874</c:v>
                </c:pt>
                <c:pt idx="43">
                  <c:v>102.22957714957739</c:v>
                </c:pt>
                <c:pt idx="44">
                  <c:v>102.22996018173139</c:v>
                </c:pt>
                <c:pt idx="45">
                  <c:v>102.23952685248967</c:v>
                </c:pt>
                <c:pt idx="46">
                  <c:v>102.16156419290299</c:v>
                </c:pt>
                <c:pt idx="47">
                  <c:v>102.11482793959779</c:v>
                </c:pt>
                <c:pt idx="48">
                  <c:v>102.11077015926988</c:v>
                </c:pt>
                <c:pt idx="49">
                  <c:v>102.00901399119921</c:v>
                </c:pt>
                <c:pt idx="50">
                  <c:v>101.62222567251347</c:v>
                </c:pt>
                <c:pt idx="51">
                  <c:v>101.75997350192523</c:v>
                </c:pt>
                <c:pt idx="52">
                  <c:v>101.7695284769592</c:v>
                </c:pt>
                <c:pt idx="53">
                  <c:v>101.47932331554081</c:v>
                </c:pt>
                <c:pt idx="54">
                  <c:v>101.48297663483253</c:v>
                </c:pt>
                <c:pt idx="55">
                  <c:v>101.33617055999729</c:v>
                </c:pt>
                <c:pt idx="56">
                  <c:v>101.2252750261782</c:v>
                </c:pt>
                <c:pt idx="57">
                  <c:v>101.36638897353647</c:v>
                </c:pt>
                <c:pt idx="58">
                  <c:v>101.36908055805276</c:v>
                </c:pt>
                <c:pt idx="59">
                  <c:v>101.37860937903464</c:v>
                </c:pt>
                <c:pt idx="60">
                  <c:v>101.4732555996243</c:v>
                </c:pt>
                <c:pt idx="61">
                  <c:v>101.76279746385542</c:v>
                </c:pt>
                <c:pt idx="62">
                  <c:v>101.81819042083133</c:v>
                </c:pt>
                <c:pt idx="63">
                  <c:v>101.82258499768166</c:v>
                </c:pt>
                <c:pt idx="64">
                  <c:v>101.94277704663097</c:v>
                </c:pt>
                <c:pt idx="65">
                  <c:v>101.99915529862808</c:v>
                </c:pt>
                <c:pt idx="66">
                  <c:v>102.00868406952566</c:v>
                </c:pt>
                <c:pt idx="67">
                  <c:v>101.96113376630289</c:v>
                </c:pt>
                <c:pt idx="68">
                  <c:v>102.07708239685536</c:v>
                </c:pt>
                <c:pt idx="69">
                  <c:v>102.01669790853269</c:v>
                </c:pt>
                <c:pt idx="70">
                  <c:v>101.84216624836739</c:v>
                </c:pt>
                <c:pt idx="71">
                  <c:v>102.33944424798769</c:v>
                </c:pt>
                <c:pt idx="72">
                  <c:v>102.31569397444433</c:v>
                </c:pt>
                <c:pt idx="73">
                  <c:v>102.3252149872701</c:v>
                </c:pt>
                <c:pt idx="74">
                  <c:v>102.31892046797337</c:v>
                </c:pt>
                <c:pt idx="75">
                  <c:v>102.35831478302376</c:v>
                </c:pt>
                <c:pt idx="76">
                  <c:v>102.39341744662009</c:v>
                </c:pt>
                <c:pt idx="77">
                  <c:v>102.4051500444958</c:v>
                </c:pt>
                <c:pt idx="78">
                  <c:v>102.14808184545885</c:v>
                </c:pt>
                <c:pt idx="79">
                  <c:v>102.33110658953137</c:v>
                </c:pt>
                <c:pt idx="80">
                  <c:v>102.34062781910322</c:v>
                </c:pt>
                <c:pt idx="81">
                  <c:v>102.4482336350129</c:v>
                </c:pt>
                <c:pt idx="82">
                  <c:v>102.30772529395513</c:v>
                </c:pt>
                <c:pt idx="83">
                  <c:v>102.48829031430469</c:v>
                </c:pt>
                <c:pt idx="84">
                  <c:v>102.42717253434424</c:v>
                </c:pt>
                <c:pt idx="85">
                  <c:v>102.4329321401807</c:v>
                </c:pt>
                <c:pt idx="86">
                  <c:v>102.4692022453453</c:v>
                </c:pt>
                <c:pt idx="87">
                  <c:v>102.47866104882566</c:v>
                </c:pt>
                <c:pt idx="88">
                  <c:v>102.42665853673539</c:v>
                </c:pt>
                <c:pt idx="89">
                  <c:v>102.43210433683483</c:v>
                </c:pt>
                <c:pt idx="90">
                  <c:v>102.49876640650137</c:v>
                </c:pt>
                <c:pt idx="91">
                  <c:v>102.54136164492125</c:v>
                </c:pt>
                <c:pt idx="92">
                  <c:v>102.72192946953386</c:v>
                </c:pt>
                <c:pt idx="93">
                  <c:v>102.85625045418556</c:v>
                </c:pt>
                <c:pt idx="94">
                  <c:v>102.86570297375623</c:v>
                </c:pt>
                <c:pt idx="95">
                  <c:v>102.7796995599805</c:v>
                </c:pt>
                <c:pt idx="96">
                  <c:v>102.88690484519958</c:v>
                </c:pt>
                <c:pt idx="97">
                  <c:v>102.879955338643</c:v>
                </c:pt>
                <c:pt idx="98">
                  <c:v>102.8506709915177</c:v>
                </c:pt>
                <c:pt idx="99">
                  <c:v>102.95869636630066</c:v>
                </c:pt>
                <c:pt idx="100">
                  <c:v>102.99917369773883</c:v>
                </c:pt>
                <c:pt idx="101">
                  <c:v>103.0085839584886</c:v>
                </c:pt>
                <c:pt idx="102">
                  <c:v>103.02690649187952</c:v>
                </c:pt>
                <c:pt idx="103">
                  <c:v>103.053120461188</c:v>
                </c:pt>
                <c:pt idx="104">
                  <c:v>103.02685803980719</c:v>
                </c:pt>
                <c:pt idx="105">
                  <c:v>103.15095100454165</c:v>
                </c:pt>
                <c:pt idx="106">
                  <c:v>103.30625923198534</c:v>
                </c:pt>
                <c:pt idx="107">
                  <c:v>103.26264072659032</c:v>
                </c:pt>
                <c:pt idx="108">
                  <c:v>103.27156390202089</c:v>
                </c:pt>
                <c:pt idx="109">
                  <c:v>103.04084709576441</c:v>
                </c:pt>
                <c:pt idx="110">
                  <c:v>103.09954804809436</c:v>
                </c:pt>
                <c:pt idx="111">
                  <c:v>102.77470780530766</c:v>
                </c:pt>
                <c:pt idx="112">
                  <c:v>102.74485537136893</c:v>
                </c:pt>
                <c:pt idx="113">
                  <c:v>102.34278197417737</c:v>
                </c:pt>
                <c:pt idx="114">
                  <c:v>102.40503568725509</c:v>
                </c:pt>
                <c:pt idx="115">
                  <c:v>102.4142438935954</c:v>
                </c:pt>
                <c:pt idx="116">
                  <c:v>101.90471586239067</c:v>
                </c:pt>
                <c:pt idx="117">
                  <c:v>101.60952504298224</c:v>
                </c:pt>
                <c:pt idx="118">
                  <c:v>101.63192252687459</c:v>
                </c:pt>
                <c:pt idx="119">
                  <c:v>102.10121782312494</c:v>
                </c:pt>
                <c:pt idx="120">
                  <c:v>102.45760584263792</c:v>
                </c:pt>
                <c:pt idx="121">
                  <c:v>102.53301906092982</c:v>
                </c:pt>
                <c:pt idx="122">
                  <c:v>102.54268766687382</c:v>
                </c:pt>
                <c:pt idx="123">
                  <c:v>102.7540464133039</c:v>
                </c:pt>
                <c:pt idx="124">
                  <c:v>102.7897806235883</c:v>
                </c:pt>
                <c:pt idx="125">
                  <c:v>102.82828897730359</c:v>
                </c:pt>
                <c:pt idx="126">
                  <c:v>102.87341371446854</c:v>
                </c:pt>
                <c:pt idx="127">
                  <c:v>102.902950882962</c:v>
                </c:pt>
                <c:pt idx="128">
                  <c:v>102.91263270230526</c:v>
                </c:pt>
                <c:pt idx="129">
                  <c:v>102.92232417222678</c:v>
                </c:pt>
                <c:pt idx="130">
                  <c:v>103.09030255652883</c:v>
                </c:pt>
                <c:pt idx="131">
                  <c:v>103.04068336709935</c:v>
                </c:pt>
                <c:pt idx="132">
                  <c:v>103.2104030680869</c:v>
                </c:pt>
                <c:pt idx="133">
                  <c:v>103.26976305315492</c:v>
                </c:pt>
                <c:pt idx="134">
                  <c:v>103.1853452006213</c:v>
                </c:pt>
                <c:pt idx="135">
                  <c:v>103.31330630235387</c:v>
                </c:pt>
                <c:pt idx="136">
                  <c:v>103.32288059576196</c:v>
                </c:pt>
                <c:pt idx="137">
                  <c:v>103.28599888494874</c:v>
                </c:pt>
                <c:pt idx="138">
                  <c:v>103.36355573195056</c:v>
                </c:pt>
                <c:pt idx="139">
                  <c:v>103.72564442509224</c:v>
                </c:pt>
                <c:pt idx="140">
                  <c:v>104.25472007742304</c:v>
                </c:pt>
                <c:pt idx="141">
                  <c:v>104.19974558646308</c:v>
                </c:pt>
                <c:pt idx="142">
                  <c:v>104.15637207360864</c:v>
                </c:pt>
                <c:pt idx="143">
                  <c:v>104.16603331288374</c:v>
                </c:pt>
                <c:pt idx="144">
                  <c:v>104.350643626105</c:v>
                </c:pt>
                <c:pt idx="145">
                  <c:v>104.57478457254479</c:v>
                </c:pt>
                <c:pt idx="146">
                  <c:v>104.67032272388323</c:v>
                </c:pt>
                <c:pt idx="147">
                  <c:v>104.78216966349075</c:v>
                </c:pt>
                <c:pt idx="148">
                  <c:v>105.21381632496795</c:v>
                </c:pt>
                <c:pt idx="149">
                  <c:v>105.35790464105284</c:v>
                </c:pt>
                <c:pt idx="150">
                  <c:v>105.36764254720121</c:v>
                </c:pt>
                <c:pt idx="151">
                  <c:v>105.50978513956488</c:v>
                </c:pt>
                <c:pt idx="152">
                  <c:v>105.68479850027181</c:v>
                </c:pt>
                <c:pt idx="153">
                  <c:v>105.75966558377776</c:v>
                </c:pt>
                <c:pt idx="154">
                  <c:v>105.87318260772527</c:v>
                </c:pt>
                <c:pt idx="155">
                  <c:v>106.32355585159965</c:v>
                </c:pt>
                <c:pt idx="156">
                  <c:v>106.99558814730193</c:v>
                </c:pt>
                <c:pt idx="157">
                  <c:v>107.00539678460126</c:v>
                </c:pt>
                <c:pt idx="158">
                  <c:v>107.01900544681291</c:v>
                </c:pt>
                <c:pt idx="159">
                  <c:v>106.63140943987138</c:v>
                </c:pt>
                <c:pt idx="160">
                  <c:v>106.51660641641132</c:v>
                </c:pt>
                <c:pt idx="161">
                  <c:v>106.35704260601648</c:v>
                </c:pt>
                <c:pt idx="162">
                  <c:v>106.31414454240013</c:v>
                </c:pt>
                <c:pt idx="163">
                  <c:v>106.29073622272207</c:v>
                </c:pt>
                <c:pt idx="164">
                  <c:v>106.30051375077609</c:v>
                </c:pt>
                <c:pt idx="165">
                  <c:v>106.38443104041822</c:v>
                </c:pt>
                <c:pt idx="166">
                  <c:v>106.60887818544735</c:v>
                </c:pt>
                <c:pt idx="167">
                  <c:v>106.5083028387063</c:v>
                </c:pt>
                <c:pt idx="168">
                  <c:v>106.59520629081352</c:v>
                </c:pt>
                <c:pt idx="169">
                  <c:v>106.58051541165013</c:v>
                </c:pt>
                <c:pt idx="170">
                  <c:v>106.61299560304572</c:v>
                </c:pt>
                <c:pt idx="171">
                  <c:v>106.62276837381491</c:v>
                </c:pt>
                <c:pt idx="172">
                  <c:v>106.49085369187566</c:v>
                </c:pt>
                <c:pt idx="173">
                  <c:v>106.66706553548354</c:v>
                </c:pt>
                <c:pt idx="174">
                  <c:v>106.7700462489052</c:v>
                </c:pt>
                <c:pt idx="175">
                  <c:v>106.83333031542455</c:v>
                </c:pt>
                <c:pt idx="176">
                  <c:v>106.93974793144072</c:v>
                </c:pt>
                <c:pt idx="177">
                  <c:v>106.8409881023845</c:v>
                </c:pt>
                <c:pt idx="178">
                  <c:v>106.85073129529638</c:v>
                </c:pt>
                <c:pt idx="179">
                  <c:v>106.83197772196552</c:v>
                </c:pt>
                <c:pt idx="180">
                  <c:v>106.80721285236064</c:v>
                </c:pt>
                <c:pt idx="181">
                  <c:v>106.85569099737442</c:v>
                </c:pt>
                <c:pt idx="182">
                  <c:v>107.01201955373921</c:v>
                </c:pt>
                <c:pt idx="183">
                  <c:v>107.11343498121776</c:v>
                </c:pt>
                <c:pt idx="184">
                  <c:v>107.20022129446917</c:v>
                </c:pt>
                <c:pt idx="185">
                  <c:v>107.20972714156636</c:v>
                </c:pt>
                <c:pt idx="186">
                  <c:v>107.24129732551076</c:v>
                </c:pt>
                <c:pt idx="187">
                  <c:v>107.4684452840535</c:v>
                </c:pt>
                <c:pt idx="188">
                  <c:v>107.43712098405776</c:v>
                </c:pt>
                <c:pt idx="189">
                  <c:v>107.52798759530855</c:v>
                </c:pt>
                <c:pt idx="190">
                  <c:v>107.51121842106227</c:v>
                </c:pt>
                <c:pt idx="191">
                  <c:v>107.68415323287516</c:v>
                </c:pt>
                <c:pt idx="192">
                  <c:v>107.69827404231056</c:v>
                </c:pt>
                <c:pt idx="193">
                  <c:v>107.79191764463032</c:v>
                </c:pt>
                <c:pt idx="194">
                  <c:v>107.72259634419635</c:v>
                </c:pt>
                <c:pt idx="195">
                  <c:v>107.6982064091669</c:v>
                </c:pt>
                <c:pt idx="196">
                  <c:v>107.96635000928698</c:v>
                </c:pt>
                <c:pt idx="197">
                  <c:v>108.05699761336453</c:v>
                </c:pt>
                <c:pt idx="198">
                  <c:v>108.153440792335</c:v>
                </c:pt>
                <c:pt idx="199">
                  <c:v>108.16313286468555</c:v>
                </c:pt>
                <c:pt idx="200">
                  <c:v>108.1416206118885</c:v>
                </c:pt>
                <c:pt idx="201">
                  <c:v>107.77452446032369</c:v>
                </c:pt>
                <c:pt idx="202">
                  <c:v>108.04493092577445</c:v>
                </c:pt>
                <c:pt idx="203">
                  <c:v>108.43082902721315</c:v>
                </c:pt>
                <c:pt idx="204">
                  <c:v>108.39898156358332</c:v>
                </c:pt>
                <c:pt idx="205">
                  <c:v>108.57761257512921</c:v>
                </c:pt>
                <c:pt idx="206">
                  <c:v>108.58748387092318</c:v>
                </c:pt>
                <c:pt idx="207">
                  <c:v>108.77128689516644</c:v>
                </c:pt>
                <c:pt idx="208">
                  <c:v>108.898468318417</c:v>
                </c:pt>
                <c:pt idx="209">
                  <c:v>108.77174489754249</c:v>
                </c:pt>
                <c:pt idx="210">
                  <c:v>108.85477367383115</c:v>
                </c:pt>
                <c:pt idx="211">
                  <c:v>108.7556709217651</c:v>
                </c:pt>
                <c:pt idx="212">
                  <c:v>108.79793559586237</c:v>
                </c:pt>
                <c:pt idx="213">
                  <c:v>108.80781372728107</c:v>
                </c:pt>
                <c:pt idx="214">
                  <c:v>108.89567779783931</c:v>
                </c:pt>
                <c:pt idx="215">
                  <c:v>108.56487816437139</c:v>
                </c:pt>
                <c:pt idx="216">
                  <c:v>108.27800871517637</c:v>
                </c:pt>
                <c:pt idx="217">
                  <c:v>108.19661939730669</c:v>
                </c:pt>
                <c:pt idx="218">
                  <c:v>108.17119377847368</c:v>
                </c:pt>
                <c:pt idx="219">
                  <c:v>108.43293443131847</c:v>
                </c:pt>
                <c:pt idx="220">
                  <c:v>108.44277739475736</c:v>
                </c:pt>
                <c:pt idx="221">
                  <c:v>108.59892723452367</c:v>
                </c:pt>
                <c:pt idx="222">
                  <c:v>108.48208576953546</c:v>
                </c:pt>
                <c:pt idx="223">
                  <c:v>108.78070499121206</c:v>
                </c:pt>
                <c:pt idx="224">
                  <c:v>108.86801725255569</c:v>
                </c:pt>
                <c:pt idx="225">
                  <c:v>108.77562798889532</c:v>
                </c:pt>
                <c:pt idx="226">
                  <c:v>108.65288118861764</c:v>
                </c:pt>
                <c:pt idx="227">
                  <c:v>108.6618322378612</c:v>
                </c:pt>
                <c:pt idx="228">
                  <c:v>108.71838883881712</c:v>
                </c:pt>
                <c:pt idx="229">
                  <c:v>108.73241069304891</c:v>
                </c:pt>
                <c:pt idx="230">
                  <c:v>108.83372756941647</c:v>
                </c:pt>
                <c:pt idx="231">
                  <c:v>108.92191936602775</c:v>
                </c:pt>
                <c:pt idx="232">
                  <c:v>109.1964548060371</c:v>
                </c:pt>
                <c:pt idx="233">
                  <c:v>109.28879953102306</c:v>
                </c:pt>
                <c:pt idx="234">
                  <c:v>109.29761019841011</c:v>
                </c:pt>
                <c:pt idx="235">
                  <c:v>109.38526817929255</c:v>
                </c:pt>
                <c:pt idx="236">
                  <c:v>109.33988959076851</c:v>
                </c:pt>
                <c:pt idx="237">
                  <c:v>109.40201688424071</c:v>
                </c:pt>
                <c:pt idx="238">
                  <c:v>109.28243063484233</c:v>
                </c:pt>
                <c:pt idx="239">
                  <c:v>108.90584146106023</c:v>
                </c:pt>
                <c:pt idx="240">
                  <c:v>108.69090618019494</c:v>
                </c:pt>
                <c:pt idx="241">
                  <c:v>108.69965986019486</c:v>
                </c:pt>
                <c:pt idx="242">
                  <c:v>108.60411518851465</c:v>
                </c:pt>
                <c:pt idx="243">
                  <c:v>108.64965138288298</c:v>
                </c:pt>
                <c:pt idx="244">
                  <c:v>108.70245036567505</c:v>
                </c:pt>
                <c:pt idx="245">
                  <c:v>108.79866039678396</c:v>
                </c:pt>
                <c:pt idx="246">
                  <c:v>108.93418435751686</c:v>
                </c:pt>
                <c:pt idx="247">
                  <c:v>108.86252520142779</c:v>
                </c:pt>
                <c:pt idx="248">
                  <c:v>108.87140408431728</c:v>
                </c:pt>
                <c:pt idx="249">
                  <c:v>108.98536426815919</c:v>
                </c:pt>
                <c:pt idx="250">
                  <c:v>109.2206970177506</c:v>
                </c:pt>
                <c:pt idx="251">
                  <c:v>108.87844855679573</c:v>
                </c:pt>
                <c:pt idx="252">
                  <c:v>108.57989471193063</c:v>
                </c:pt>
                <c:pt idx="253">
                  <c:v>108.33964750382292</c:v>
                </c:pt>
                <c:pt idx="254">
                  <c:v>108.34846378986373</c:v>
                </c:pt>
                <c:pt idx="255">
                  <c:v>108.35728680405705</c:v>
                </c:pt>
                <c:pt idx="256">
                  <c:v>108.44360586360087</c:v>
                </c:pt>
                <c:pt idx="257">
                  <c:v>108.15580437324228</c:v>
                </c:pt>
                <c:pt idx="258">
                  <c:v>108.05295011300416</c:v>
                </c:pt>
                <c:pt idx="259">
                  <c:v>107.82336749407722</c:v>
                </c:pt>
                <c:pt idx="260">
                  <c:v>107.72745562020893</c:v>
                </c:pt>
                <c:pt idx="261">
                  <c:v>107.94552280694862</c:v>
                </c:pt>
                <c:pt idx="262">
                  <c:v>107.95407144115626</c:v>
                </c:pt>
                <c:pt idx="263">
                  <c:v>107.91976477588985</c:v>
                </c:pt>
                <c:pt idx="264">
                  <c:v>107.6028961556527</c:v>
                </c:pt>
                <c:pt idx="265">
                  <c:v>107.3898931444448</c:v>
                </c:pt>
                <c:pt idx="266">
                  <c:v>107.68777104374057</c:v>
                </c:pt>
                <c:pt idx="267">
                  <c:v>107.49643394996133</c:v>
                </c:pt>
                <c:pt idx="268">
                  <c:v>107.55594305160376</c:v>
                </c:pt>
                <c:pt idx="269">
                  <c:v>107.56444284463591</c:v>
                </c:pt>
                <c:pt idx="270">
                  <c:v>107.60030058224963</c:v>
                </c:pt>
                <c:pt idx="271">
                  <c:v>107.58403013360633</c:v>
                </c:pt>
                <c:pt idx="272">
                  <c:v>107.79492043497096</c:v>
                </c:pt>
                <c:pt idx="273">
                  <c:v>107.89320561725715</c:v>
                </c:pt>
                <c:pt idx="274">
                  <c:v>107.93489557337996</c:v>
                </c:pt>
                <c:pt idx="275">
                  <c:v>107.91755521534468</c:v>
                </c:pt>
                <c:pt idx="276">
                  <c:v>107.92600299490785</c:v>
                </c:pt>
                <c:pt idx="277">
                  <c:v>107.91320194477187</c:v>
                </c:pt>
                <c:pt idx="278">
                  <c:v>108.09064359250131</c:v>
                </c:pt>
                <c:pt idx="279">
                  <c:v>108.33711882820882</c:v>
                </c:pt>
                <c:pt idx="280">
                  <c:v>108.47488588132362</c:v>
                </c:pt>
                <c:pt idx="281">
                  <c:v>108.35501648288492</c:v>
                </c:pt>
                <c:pt idx="282">
                  <c:v>108.42779362746313</c:v>
                </c:pt>
                <c:pt idx="283">
                  <c:v>108.43401628755774</c:v>
                </c:pt>
                <c:pt idx="284">
                  <c:v>108.494701604846</c:v>
                </c:pt>
                <c:pt idx="285">
                  <c:v>108.47056257348582</c:v>
                </c:pt>
                <c:pt idx="286">
                  <c:v>108.19372852674567</c:v>
                </c:pt>
                <c:pt idx="287">
                  <c:v>108.00175964320718</c:v>
                </c:pt>
                <c:pt idx="288">
                  <c:v>107.8192568241722</c:v>
                </c:pt>
                <c:pt idx="289">
                  <c:v>107.51820281468846</c:v>
                </c:pt>
                <c:pt idx="290">
                  <c:v>107.52615188318215</c:v>
                </c:pt>
                <c:pt idx="291">
                  <c:v>107.43492145132076</c:v>
                </c:pt>
                <c:pt idx="292">
                  <c:v>107.55899107678009</c:v>
                </c:pt>
                <c:pt idx="293">
                  <c:v>107.35898512960067</c:v>
                </c:pt>
                <c:pt idx="294">
                  <c:v>107.35925777327722</c:v>
                </c:pt>
                <c:pt idx="295">
                  <c:v>107.24456752550604</c:v>
                </c:pt>
                <c:pt idx="296">
                  <c:v>107.42028432775832</c:v>
                </c:pt>
                <c:pt idx="297">
                  <c:v>107.42857214845665</c:v>
                </c:pt>
                <c:pt idx="298">
                  <c:v>107.18050417866914</c:v>
                </c:pt>
                <c:pt idx="299">
                  <c:v>107.16432633863853</c:v>
                </c:pt>
                <c:pt idx="300">
                  <c:v>107.14612582715515</c:v>
                </c:pt>
                <c:pt idx="301">
                  <c:v>107.35509882738788</c:v>
                </c:pt>
                <c:pt idx="302">
                  <c:v>107.10899898009083</c:v>
                </c:pt>
                <c:pt idx="303">
                  <c:v>107.22232662919262</c:v>
                </c:pt>
                <c:pt idx="304">
                  <c:v>107.23048370612847</c:v>
                </c:pt>
                <c:pt idx="305">
                  <c:v>107.59301379193336</c:v>
                </c:pt>
                <c:pt idx="306">
                  <c:v>107.70995337847407</c:v>
                </c:pt>
                <c:pt idx="307">
                  <c:v>107.70706917113158</c:v>
                </c:pt>
                <c:pt idx="308">
                  <c:v>107.62281988245542</c:v>
                </c:pt>
                <c:pt idx="309">
                  <c:v>107.56436308390667</c:v>
                </c:pt>
                <c:pt idx="310">
                  <c:v>107.69209245245624</c:v>
                </c:pt>
                <c:pt idx="311">
                  <c:v>107.69919559452397</c:v>
                </c:pt>
                <c:pt idx="312">
                  <c:v>107.04697893276915</c:v>
                </c:pt>
                <c:pt idx="313">
                  <c:v>107.21837307824313</c:v>
                </c:pt>
                <c:pt idx="314">
                  <c:v>107.31810884816149</c:v>
                </c:pt>
                <c:pt idx="315">
                  <c:v>107.47145340321329</c:v>
                </c:pt>
                <c:pt idx="316">
                  <c:v>107.4174575779311</c:v>
                </c:pt>
                <c:pt idx="317">
                  <c:v>107.41366712136727</c:v>
                </c:pt>
                <c:pt idx="318">
                  <c:v>107.42152269312429</c:v>
                </c:pt>
                <c:pt idx="319">
                  <c:v>107.18608591230425</c:v>
                </c:pt>
                <c:pt idx="320">
                  <c:v>107.16725553107875</c:v>
                </c:pt>
                <c:pt idx="321">
                  <c:v>107.02353463160146</c:v>
                </c:pt>
                <c:pt idx="322">
                  <c:v>107.14720458338304</c:v>
                </c:pt>
                <c:pt idx="323">
                  <c:v>107.49744883988357</c:v>
                </c:pt>
                <c:pt idx="324">
                  <c:v>107.30083764064729</c:v>
                </c:pt>
                <c:pt idx="325">
                  <c:v>107.30941102380712</c:v>
                </c:pt>
                <c:pt idx="326">
                  <c:v>107.84290657779228</c:v>
                </c:pt>
                <c:pt idx="327">
                  <c:v>108.20665723393843</c:v>
                </c:pt>
                <c:pt idx="328">
                  <c:v>108.22302870487155</c:v>
                </c:pt>
                <c:pt idx="329">
                  <c:v>108.49320778661735</c:v>
                </c:pt>
                <c:pt idx="330">
                  <c:v>108.70569211447632</c:v>
                </c:pt>
                <c:pt idx="331">
                  <c:v>108.77705672503706</c:v>
                </c:pt>
                <c:pt idx="332">
                  <c:v>108.78550690047682</c:v>
                </c:pt>
                <c:pt idx="333">
                  <c:v>108.83361957487419</c:v>
                </c:pt>
                <c:pt idx="334">
                  <c:v>108.90959118693368</c:v>
                </c:pt>
                <c:pt idx="335">
                  <c:v>108.75469462211835</c:v>
                </c:pt>
                <c:pt idx="336">
                  <c:v>108.7693955915703</c:v>
                </c:pt>
                <c:pt idx="337">
                  <c:v>108.50959985148729</c:v>
                </c:pt>
                <c:pt idx="338">
                  <c:v>108.56925354145908</c:v>
                </c:pt>
                <c:pt idx="339">
                  <c:v>108.57770413555347</c:v>
                </c:pt>
                <c:pt idx="340">
                  <c:v>108.60248251652303</c:v>
                </c:pt>
                <c:pt idx="341">
                  <c:v>108.55428261971838</c:v>
                </c:pt>
                <c:pt idx="342">
                  <c:v>108.83097696673727</c:v>
                </c:pt>
                <c:pt idx="343">
                  <c:v>108.83755173979193</c:v>
                </c:pt>
                <c:pt idx="344">
                  <c:v>109.11690132601863</c:v>
                </c:pt>
                <c:pt idx="345">
                  <c:v>109.09076445207897</c:v>
                </c:pt>
                <c:pt idx="346">
                  <c:v>109.09916782626996</c:v>
                </c:pt>
                <c:pt idx="347">
                  <c:v>109.13323522903575</c:v>
                </c:pt>
                <c:pt idx="348">
                  <c:v>109.22938842016138</c:v>
                </c:pt>
                <c:pt idx="349">
                  <c:v>109.20631626329231</c:v>
                </c:pt>
                <c:pt idx="350">
                  <c:v>109.15476209135986</c:v>
                </c:pt>
                <c:pt idx="351">
                  <c:v>109.26880304261172</c:v>
                </c:pt>
                <c:pt idx="352">
                  <c:v>109.12265028073122</c:v>
                </c:pt>
                <c:pt idx="353">
                  <c:v>109.1310433511764</c:v>
                </c:pt>
                <c:pt idx="354">
                  <c:v>109.18606890960409</c:v>
                </c:pt>
                <c:pt idx="355">
                  <c:v>109.00486268136098</c:v>
                </c:pt>
                <c:pt idx="356">
                  <c:v>108.61192940313677</c:v>
                </c:pt>
                <c:pt idx="357">
                  <c:v>108.59291863620489</c:v>
                </c:pt>
                <c:pt idx="358">
                  <c:v>108.7613167087482</c:v>
                </c:pt>
                <c:pt idx="359">
                  <c:v>108.71560713093341</c:v>
                </c:pt>
                <c:pt idx="360">
                  <c:v>108.72388221868205</c:v>
                </c:pt>
                <c:pt idx="361">
                  <c:v>108.8200925987739</c:v>
                </c:pt>
                <c:pt idx="362">
                  <c:v>108.73066198508134</c:v>
                </c:pt>
                <c:pt idx="363">
                  <c:v>108.6143519242645</c:v>
                </c:pt>
                <c:pt idx="364">
                  <c:v>108.43892686459036</c:v>
                </c:pt>
                <c:pt idx="365">
                  <c:v>108.00604572869541</c:v>
                </c:pt>
                <c:pt idx="366">
                  <c:v>107.84322445195865</c:v>
                </c:pt>
                <c:pt idx="367">
                  <c:v>107.85150073346782</c:v>
                </c:pt>
                <c:pt idx="368">
                  <c:v>107.02432825221982</c:v>
                </c:pt>
                <c:pt idx="369">
                  <c:v>106.86055246223324</c:v>
                </c:pt>
                <c:pt idx="370">
                  <c:v>106.92941203612092</c:v>
                </c:pt>
                <c:pt idx="371">
                  <c:v>107.64133470882145</c:v>
                </c:pt>
                <c:pt idx="372">
                  <c:v>107.73394705138035</c:v>
                </c:pt>
                <c:pt idx="373">
                  <c:v>107.6662801530717</c:v>
                </c:pt>
                <c:pt idx="374">
                  <c:v>107.67456320992392</c:v>
                </c:pt>
                <c:pt idx="375">
                  <c:v>107.5270145316339</c:v>
                </c:pt>
                <c:pt idx="376">
                  <c:v>107.38938211682022</c:v>
                </c:pt>
                <c:pt idx="377">
                  <c:v>107.40556303534852</c:v>
                </c:pt>
                <c:pt idx="378">
                  <c:v>107.57920950008757</c:v>
                </c:pt>
                <c:pt idx="379">
                  <c:v>107.42963474773639</c:v>
                </c:pt>
                <c:pt idx="380">
                  <c:v>107.56805761159032</c:v>
                </c:pt>
                <c:pt idx="381">
                  <c:v>107.57645367925137</c:v>
                </c:pt>
                <c:pt idx="382">
                  <c:v>107.57665390910809</c:v>
                </c:pt>
                <c:pt idx="383">
                  <c:v>107.78423956926071</c:v>
                </c:pt>
                <c:pt idx="384">
                  <c:v>107.8289289487526</c:v>
                </c:pt>
                <c:pt idx="385">
                  <c:v>107.75073351273264</c:v>
                </c:pt>
                <c:pt idx="386">
                  <c:v>107.74399764624991</c:v>
                </c:pt>
                <c:pt idx="387">
                  <c:v>107.58601203171607</c:v>
                </c:pt>
                <c:pt idx="388">
                  <c:v>107.59432222340604</c:v>
                </c:pt>
                <c:pt idx="389">
                  <c:v>107.46850050675461</c:v>
                </c:pt>
                <c:pt idx="390">
                  <c:v>107.41330733276841</c:v>
                </c:pt>
                <c:pt idx="391">
                  <c:v>107.46780711118062</c:v>
                </c:pt>
                <c:pt idx="392">
                  <c:v>107.53833940305387</c:v>
                </c:pt>
                <c:pt idx="393">
                  <c:v>107.54894503671918</c:v>
                </c:pt>
                <c:pt idx="394">
                  <c:v>107.51353717406987</c:v>
                </c:pt>
                <c:pt idx="395">
                  <c:v>107.52189425245496</c:v>
                </c:pt>
                <c:pt idx="396">
                  <c:v>107.32666778173201</c:v>
                </c:pt>
                <c:pt idx="397">
                  <c:v>107.36066992252586</c:v>
                </c:pt>
                <c:pt idx="398">
                  <c:v>107.39809608830133</c:v>
                </c:pt>
                <c:pt idx="399">
                  <c:v>107.28164092532748</c:v>
                </c:pt>
                <c:pt idx="400">
                  <c:v>107.24132822645424</c:v>
                </c:pt>
                <c:pt idx="401">
                  <c:v>107.35654250851405</c:v>
                </c:pt>
                <c:pt idx="402">
                  <c:v>107.36504814543166</c:v>
                </c:pt>
                <c:pt idx="403">
                  <c:v>107.08079025800954</c:v>
                </c:pt>
                <c:pt idx="404">
                  <c:v>107.03117565158315</c:v>
                </c:pt>
                <c:pt idx="405">
                  <c:v>107.35744487210806</c:v>
                </c:pt>
                <c:pt idx="406">
                  <c:v>107.47712981152209</c:v>
                </c:pt>
                <c:pt idx="407">
                  <c:v>107.67925555027742</c:v>
                </c:pt>
                <c:pt idx="408">
                  <c:v>107.68430792831811</c:v>
                </c:pt>
                <c:pt idx="409">
                  <c:v>107.69308753281661</c:v>
                </c:pt>
                <c:pt idx="410">
                  <c:v>108.0198661520823</c:v>
                </c:pt>
                <c:pt idx="411">
                  <c:v>107.78070574951879</c:v>
                </c:pt>
                <c:pt idx="412">
                  <c:v>107.97671832204838</c:v>
                </c:pt>
                <c:pt idx="413">
                  <c:v>107.96261549626472</c:v>
                </c:pt>
                <c:pt idx="414">
                  <c:v>108.16557266480351</c:v>
                </c:pt>
                <c:pt idx="415">
                  <c:v>107.96010365818904</c:v>
                </c:pt>
                <c:pt idx="416">
                  <c:v>107.96878594204327</c:v>
                </c:pt>
                <c:pt idx="417">
                  <c:v>108.01040689009982</c:v>
                </c:pt>
                <c:pt idx="418">
                  <c:v>107.95057901409622</c:v>
                </c:pt>
                <c:pt idx="419">
                  <c:v>107.80432827127306</c:v>
                </c:pt>
                <c:pt idx="420">
                  <c:v>107.9336618478887</c:v>
                </c:pt>
                <c:pt idx="421">
                  <c:v>108.07625871625233</c:v>
                </c:pt>
                <c:pt idx="422">
                  <c:v>108.1861619226442</c:v>
                </c:pt>
                <c:pt idx="423">
                  <c:v>108.1947515043924</c:v>
                </c:pt>
                <c:pt idx="424">
                  <c:v>108.351577646707</c:v>
                </c:pt>
                <c:pt idx="425">
                  <c:v>108.29148774646779</c:v>
                </c:pt>
                <c:pt idx="426">
                  <c:v>108.28712490858921</c:v>
                </c:pt>
                <c:pt idx="427">
                  <c:v>108.51171190291169</c:v>
                </c:pt>
                <c:pt idx="428">
                  <c:v>108.93715516645968</c:v>
                </c:pt>
                <c:pt idx="429">
                  <c:v>109.21161408428428</c:v>
                </c:pt>
                <c:pt idx="430">
                  <c:v>109.22036436070228</c:v>
                </c:pt>
                <c:pt idx="431">
                  <c:v>109.22618062647267</c:v>
                </c:pt>
                <c:pt idx="432">
                  <c:v>109.11938359091255</c:v>
                </c:pt>
                <c:pt idx="433">
                  <c:v>109.27087414541559</c:v>
                </c:pt>
                <c:pt idx="434">
                  <c:v>109.20361807982344</c:v>
                </c:pt>
                <c:pt idx="435">
                  <c:v>109.2941318150332</c:v>
                </c:pt>
                <c:pt idx="436">
                  <c:v>109.19156378049767</c:v>
                </c:pt>
                <c:pt idx="437">
                  <c:v>109.20019035598621</c:v>
                </c:pt>
                <c:pt idx="438">
                  <c:v>109.30629359473265</c:v>
                </c:pt>
                <c:pt idx="439">
                  <c:v>109.20726469290989</c:v>
                </c:pt>
                <c:pt idx="440">
                  <c:v>109.21850626746317</c:v>
                </c:pt>
                <c:pt idx="441">
                  <c:v>109.12994708623391</c:v>
                </c:pt>
                <c:pt idx="442">
                  <c:v>109.1163101352308</c:v>
                </c:pt>
                <c:pt idx="443">
                  <c:v>109.01953214737694</c:v>
                </c:pt>
                <c:pt idx="444">
                  <c:v>109.0282040062263</c:v>
                </c:pt>
                <c:pt idx="445">
                  <c:v>108.81038680848978</c:v>
                </c:pt>
                <c:pt idx="446">
                  <c:v>108.91006155430409</c:v>
                </c:pt>
                <c:pt idx="447">
                  <c:v>109.05373220875273</c:v>
                </c:pt>
                <c:pt idx="448">
                  <c:v>109.21321237652317</c:v>
                </c:pt>
                <c:pt idx="449">
                  <c:v>109.21989737307049</c:v>
                </c:pt>
                <c:pt idx="450">
                  <c:v>109.24953054796036</c:v>
                </c:pt>
                <c:pt idx="451">
                  <c:v>109.25820395393528</c:v>
                </c:pt>
                <c:pt idx="452">
                  <c:v>109.2029553084451</c:v>
                </c:pt>
                <c:pt idx="453">
                  <c:v>109.52260078841658</c:v>
                </c:pt>
                <c:pt idx="454">
                  <c:v>109.60469901817251</c:v>
                </c:pt>
                <c:pt idx="455">
                  <c:v>109.70203870181352</c:v>
                </c:pt>
                <c:pt idx="456">
                  <c:v>109.7640050717899</c:v>
                </c:pt>
                <c:pt idx="457">
                  <c:v>109.88710450913403</c:v>
                </c:pt>
                <c:pt idx="458">
                  <c:v>109.89581868561437</c:v>
                </c:pt>
                <c:pt idx="459">
                  <c:v>109.83158124977564</c:v>
                </c:pt>
                <c:pt idx="460">
                  <c:v>109.8384242331415</c:v>
                </c:pt>
                <c:pt idx="461">
                  <c:v>109.92713799137306</c:v>
                </c:pt>
                <c:pt idx="462">
                  <c:v>110.18592616216387</c:v>
                </c:pt>
                <c:pt idx="463">
                  <c:v>110.21693636082584</c:v>
                </c:pt>
                <c:pt idx="464">
                  <c:v>110.23966635657769</c:v>
                </c:pt>
                <c:pt idx="465">
                  <c:v>110.24842467493514</c:v>
                </c:pt>
                <c:pt idx="466">
                  <c:v>110.16745944126534</c:v>
                </c:pt>
                <c:pt idx="467">
                  <c:v>110.19291762458427</c:v>
                </c:pt>
                <c:pt idx="468">
                  <c:v>110.11406359753137</c:v>
                </c:pt>
                <c:pt idx="469">
                  <c:v>109.9276492185213</c:v>
                </c:pt>
                <c:pt idx="470">
                  <c:v>109.84515192614126</c:v>
                </c:pt>
                <c:pt idx="471">
                  <c:v>109.41332719778262</c:v>
                </c:pt>
                <c:pt idx="472">
                  <c:v>109.42204082981996</c:v>
                </c:pt>
                <c:pt idx="473">
                  <c:v>109.56445871312481</c:v>
                </c:pt>
                <c:pt idx="474">
                  <c:v>109.52149680354175</c:v>
                </c:pt>
                <c:pt idx="475">
                  <c:v>109.29408600893377</c:v>
                </c:pt>
                <c:pt idx="476">
                  <c:v>109.11057082521431</c:v>
                </c:pt>
                <c:pt idx="477">
                  <c:v>108.75032360204796</c:v>
                </c:pt>
                <c:pt idx="478">
                  <c:v>108.69797418956612</c:v>
                </c:pt>
                <c:pt idx="479">
                  <c:v>108.7060589299558</c:v>
                </c:pt>
                <c:pt idx="480">
                  <c:v>108.55247980396885</c:v>
                </c:pt>
                <c:pt idx="481">
                  <c:v>108.79597976315677</c:v>
                </c:pt>
                <c:pt idx="482">
                  <c:v>108.94788587618827</c:v>
                </c:pt>
                <c:pt idx="483">
                  <c:v>109.23188279268068</c:v>
                </c:pt>
                <c:pt idx="484">
                  <c:v>109.15069781925118</c:v>
                </c:pt>
                <c:pt idx="485">
                  <c:v>109.29779622788651</c:v>
                </c:pt>
                <c:pt idx="486">
                  <c:v>109.30661097884638</c:v>
                </c:pt>
                <c:pt idx="487">
                  <c:v>109.35164671255583</c:v>
                </c:pt>
                <c:pt idx="488">
                  <c:v>109.19947211733758</c:v>
                </c:pt>
                <c:pt idx="489">
                  <c:v>109.43303141123342</c:v>
                </c:pt>
                <c:pt idx="490">
                  <c:v>109.45933116955334</c:v>
                </c:pt>
                <c:pt idx="491">
                  <c:v>109.39675271517419</c:v>
                </c:pt>
                <c:pt idx="492">
                  <c:v>109.4055260128862</c:v>
                </c:pt>
                <c:pt idx="493">
                  <c:v>109.41427074377053</c:v>
                </c:pt>
                <c:pt idx="494">
                  <c:v>109.44888320562004</c:v>
                </c:pt>
                <c:pt idx="495">
                  <c:v>109.68339740862881</c:v>
                </c:pt>
                <c:pt idx="496">
                  <c:v>109.56058160360345</c:v>
                </c:pt>
                <c:pt idx="497">
                  <c:v>109.59767348543448</c:v>
                </c:pt>
                <c:pt idx="498">
                  <c:v>109.62451031479721</c:v>
                </c:pt>
                <c:pt idx="499">
                  <c:v>109.63345990187557</c:v>
                </c:pt>
                <c:pt idx="500">
                  <c:v>109.64242139970534</c:v>
                </c:pt>
                <c:pt idx="501">
                  <c:v>109.20530629423624</c:v>
                </c:pt>
                <c:pt idx="502">
                  <c:v>109.3120271912849</c:v>
                </c:pt>
                <c:pt idx="503">
                  <c:v>109.42762456623858</c:v>
                </c:pt>
                <c:pt idx="504">
                  <c:v>109.15277743001246</c:v>
                </c:pt>
                <c:pt idx="505">
                  <c:v>108.72797240056056</c:v>
                </c:pt>
                <c:pt idx="506">
                  <c:v>108.74220960225753</c:v>
                </c:pt>
                <c:pt idx="507">
                  <c:v>108.75119035838054</c:v>
                </c:pt>
                <c:pt idx="508">
                  <c:v>108.65654947336765</c:v>
                </c:pt>
                <c:pt idx="509">
                  <c:v>108.75193593975081</c:v>
                </c:pt>
                <c:pt idx="510">
                  <c:v>108.81317021630666</c:v>
                </c:pt>
                <c:pt idx="511">
                  <c:v>108.85375674104858</c:v>
                </c:pt>
                <c:pt idx="512">
                  <c:v>108.45814128777751</c:v>
                </c:pt>
                <c:pt idx="513">
                  <c:v>108.52119368770742</c:v>
                </c:pt>
                <c:pt idx="514">
                  <c:v>108.5301542003352</c:v>
                </c:pt>
                <c:pt idx="515">
                  <c:v>108.38430426203462</c:v>
                </c:pt>
                <c:pt idx="516">
                  <c:v>108.63873294694359</c:v>
                </c:pt>
                <c:pt idx="517">
                  <c:v>108.42258879511388</c:v>
                </c:pt>
                <c:pt idx="518">
                  <c:v>108.46387156401885</c:v>
                </c:pt>
                <c:pt idx="519">
                  <c:v>108.9115745690534</c:v>
                </c:pt>
                <c:pt idx="520">
                  <c:v>109.03575477601231</c:v>
                </c:pt>
                <c:pt idx="521">
                  <c:v>109.0446730138824</c:v>
                </c:pt>
                <c:pt idx="522">
                  <c:v>109.00010512643581</c:v>
                </c:pt>
                <c:pt idx="523">
                  <c:v>109.15753083611561</c:v>
                </c:pt>
                <c:pt idx="524">
                  <c:v>109.15761062403043</c:v>
                </c:pt>
                <c:pt idx="525">
                  <c:v>108.93628013864122</c:v>
                </c:pt>
                <c:pt idx="526">
                  <c:v>109.31517408234426</c:v>
                </c:pt>
                <c:pt idx="527">
                  <c:v>109.24039498866516</c:v>
                </c:pt>
                <c:pt idx="528">
                  <c:v>109.24698375933421</c:v>
                </c:pt>
                <c:pt idx="529">
                  <c:v>109.33155582440473</c:v>
                </c:pt>
                <c:pt idx="530">
                  <c:v>109.16396759060049</c:v>
                </c:pt>
                <c:pt idx="531">
                  <c:v>108.96650132132729</c:v>
                </c:pt>
                <c:pt idx="532">
                  <c:v>109.00350577799244</c:v>
                </c:pt>
                <c:pt idx="533">
                  <c:v>108.4498031181536</c:v>
                </c:pt>
                <c:pt idx="534">
                  <c:v>108.5302772404599</c:v>
                </c:pt>
                <c:pt idx="535">
                  <c:v>108.53932614502047</c:v>
                </c:pt>
                <c:pt idx="536">
                  <c:v>108.32400677639254</c:v>
                </c:pt>
                <c:pt idx="537">
                  <c:v>108.23133335102013</c:v>
                </c:pt>
                <c:pt idx="538">
                  <c:v>108.22025277867728</c:v>
                </c:pt>
                <c:pt idx="539">
                  <c:v>107.80965678185146</c:v>
                </c:pt>
                <c:pt idx="540">
                  <c:v>107.90177694282006</c:v>
                </c:pt>
                <c:pt idx="541">
                  <c:v>107.90859629195207</c:v>
                </c:pt>
                <c:pt idx="542">
                  <c:v>107.91783931955428</c:v>
                </c:pt>
                <c:pt idx="543">
                  <c:v>108.17993299548579</c:v>
                </c:pt>
                <c:pt idx="544">
                  <c:v>108.43407415439694</c:v>
                </c:pt>
                <c:pt idx="545">
                  <c:v>108.75818184773695</c:v>
                </c:pt>
                <c:pt idx="546">
                  <c:v>108.87553318404757</c:v>
                </c:pt>
                <c:pt idx="547">
                  <c:v>108.80995876158306</c:v>
                </c:pt>
                <c:pt idx="548">
                  <c:v>108.89035924690258</c:v>
                </c:pt>
                <c:pt idx="549">
                  <c:v>108.89954436958678</c:v>
                </c:pt>
                <c:pt idx="550">
                  <c:v>109.13508254446126</c:v>
                </c:pt>
                <c:pt idx="551">
                  <c:v>109.01427503642597</c:v>
                </c:pt>
                <c:pt idx="552">
                  <c:v>108.98404599853151</c:v>
                </c:pt>
                <c:pt idx="553">
                  <c:v>109.08451755565662</c:v>
                </c:pt>
                <c:pt idx="554">
                  <c:v>109.18269171642557</c:v>
                </c:pt>
                <c:pt idx="555">
                  <c:v>109.16877052996878</c:v>
                </c:pt>
                <c:pt idx="556">
                  <c:v>109.1778648337324</c:v>
                </c:pt>
                <c:pt idx="557">
                  <c:v>109.10646235557402</c:v>
                </c:pt>
                <c:pt idx="558">
                  <c:v>109.42088751562538</c:v>
                </c:pt>
                <c:pt idx="559">
                  <c:v>109.57166271924699</c:v>
                </c:pt>
                <c:pt idx="560">
                  <c:v>109.57097960966212</c:v>
                </c:pt>
                <c:pt idx="561">
                  <c:v>109.46662965194953</c:v>
                </c:pt>
                <c:pt idx="562">
                  <c:v>109.34784695341189</c:v>
                </c:pt>
                <c:pt idx="563">
                  <c:v>109.35684498838596</c:v>
                </c:pt>
                <c:pt idx="564">
                  <c:v>109.31487154329855</c:v>
                </c:pt>
                <c:pt idx="565">
                  <c:v>109.19812411694724</c:v>
                </c:pt>
                <c:pt idx="566">
                  <c:v>109.21353051187694</c:v>
                </c:pt>
                <c:pt idx="567">
                  <c:v>109.17812852765701</c:v>
                </c:pt>
                <c:pt idx="568">
                  <c:v>109.38524190860714</c:v>
                </c:pt>
                <c:pt idx="569">
                  <c:v>109.17251907043359</c:v>
                </c:pt>
                <c:pt idx="570">
                  <c:v>109.18142427596496</c:v>
                </c:pt>
                <c:pt idx="571">
                  <c:v>109.24360373127114</c:v>
                </c:pt>
                <c:pt idx="572">
                  <c:v>109.05455293574728</c:v>
                </c:pt>
                <c:pt idx="573">
                  <c:v>109.03849912114025</c:v>
                </c:pt>
                <c:pt idx="574">
                  <c:v>109.25144456897588</c:v>
                </c:pt>
                <c:pt idx="575">
                  <c:v>109.02508305124208</c:v>
                </c:pt>
                <c:pt idx="576">
                  <c:v>109.05131566757895</c:v>
                </c:pt>
                <c:pt idx="577">
                  <c:v>109.06060177620299</c:v>
                </c:pt>
                <c:pt idx="578">
                  <c:v>109.33446036507961</c:v>
                </c:pt>
                <c:pt idx="579">
                  <c:v>109.18046504485233</c:v>
                </c:pt>
                <c:pt idx="580">
                  <c:v>109.37944111413512</c:v>
                </c:pt>
                <c:pt idx="581">
                  <c:v>109.32586659861113</c:v>
                </c:pt>
                <c:pt idx="582">
                  <c:v>109.38404678610109</c:v>
                </c:pt>
                <c:pt idx="583">
                  <c:v>109.38660375698089</c:v>
                </c:pt>
                <c:pt idx="584">
                  <c:v>109.39588252461469</c:v>
                </c:pt>
                <c:pt idx="585">
                  <c:v>109.38120447801691</c:v>
                </c:pt>
                <c:pt idx="586">
                  <c:v>109.50377999551013</c:v>
                </c:pt>
                <c:pt idx="587">
                  <c:v>109.54320153433493</c:v>
                </c:pt>
                <c:pt idx="588">
                  <c:v>109.38560623025349</c:v>
                </c:pt>
                <c:pt idx="589">
                  <c:v>109.27705168138529</c:v>
                </c:pt>
                <c:pt idx="590">
                  <c:v>109.26746144283048</c:v>
                </c:pt>
                <c:pt idx="591">
                  <c:v>109.27668848047489</c:v>
                </c:pt>
                <c:pt idx="592">
                  <c:v>109.29288162279127</c:v>
                </c:pt>
                <c:pt idx="593">
                  <c:v>109.13457379096461</c:v>
                </c:pt>
                <c:pt idx="594">
                  <c:v>109.29927933628873</c:v>
                </c:pt>
                <c:pt idx="595">
                  <c:v>109.29567092381538</c:v>
                </c:pt>
                <c:pt idx="596">
                  <c:v>109.28818534885482</c:v>
                </c:pt>
                <c:pt idx="597">
                  <c:v>109.32384026724131</c:v>
                </c:pt>
                <c:pt idx="598">
                  <c:v>109.33304198468849</c:v>
                </c:pt>
                <c:pt idx="599">
                  <c:v>109.32422215977824</c:v>
                </c:pt>
                <c:pt idx="600">
                  <c:v>109.28690853036882</c:v>
                </c:pt>
                <c:pt idx="601">
                  <c:v>109.36239702346168</c:v>
                </c:pt>
                <c:pt idx="602">
                  <c:v>109.51619505768049</c:v>
                </c:pt>
                <c:pt idx="603">
                  <c:v>109.62137211154992</c:v>
                </c:pt>
                <c:pt idx="604">
                  <c:v>109.65091099203059</c:v>
                </c:pt>
                <c:pt idx="605">
                  <c:v>109.66009671893917</c:v>
                </c:pt>
                <c:pt idx="606">
                  <c:v>109.73594105192126</c:v>
                </c:pt>
                <c:pt idx="607">
                  <c:v>109.95003291950451</c:v>
                </c:pt>
                <c:pt idx="608">
                  <c:v>110.09967400135238</c:v>
                </c:pt>
                <c:pt idx="609">
                  <c:v>110.12442058438359</c:v>
                </c:pt>
                <c:pt idx="610">
                  <c:v>110.23675184216148</c:v>
                </c:pt>
                <c:pt idx="611">
                  <c:v>110.20179339682502</c:v>
                </c:pt>
                <c:pt idx="612">
                  <c:v>110.21095175564264</c:v>
                </c:pt>
                <c:pt idx="613">
                  <c:v>110.06928138481116</c:v>
                </c:pt>
                <c:pt idx="614">
                  <c:v>110.01339461581594</c:v>
                </c:pt>
                <c:pt idx="615">
                  <c:v>110.01729658257911</c:v>
                </c:pt>
                <c:pt idx="616">
                  <c:v>109.87053996966722</c:v>
                </c:pt>
                <c:pt idx="617">
                  <c:v>109.67932878832245</c:v>
                </c:pt>
                <c:pt idx="618">
                  <c:v>109.65607011672418</c:v>
                </c:pt>
                <c:pt idx="619">
                  <c:v>109.66518497360214</c:v>
                </c:pt>
                <c:pt idx="620">
                  <c:v>109.74378001972715</c:v>
                </c:pt>
                <c:pt idx="621">
                  <c:v>109.69248569591272</c:v>
                </c:pt>
                <c:pt idx="622">
                  <c:v>109.54561936099907</c:v>
                </c:pt>
                <c:pt idx="623">
                  <c:v>109.76214131673177</c:v>
                </c:pt>
                <c:pt idx="624">
                  <c:v>109.65849131421174</c:v>
                </c:pt>
                <c:pt idx="625">
                  <c:v>109.72171744859476</c:v>
                </c:pt>
                <c:pt idx="626">
                  <c:v>109.73088914893067</c:v>
                </c:pt>
                <c:pt idx="627">
                  <c:v>109.80633421099395</c:v>
                </c:pt>
                <c:pt idx="628">
                  <c:v>109.93711828681343</c:v>
                </c:pt>
                <c:pt idx="629">
                  <c:v>109.79063387661211</c:v>
                </c:pt>
                <c:pt idx="630">
                  <c:v>109.87468065668133</c:v>
                </c:pt>
                <c:pt idx="631">
                  <c:v>109.98798296008627</c:v>
                </c:pt>
                <c:pt idx="632">
                  <c:v>110.05402455948061</c:v>
                </c:pt>
                <c:pt idx="633">
                  <c:v>110.06318998910409</c:v>
                </c:pt>
                <c:pt idx="634">
                  <c:v>110.07716175354724</c:v>
                </c:pt>
                <c:pt idx="635">
                  <c:v>110.05098308872017</c:v>
                </c:pt>
                <c:pt idx="636">
                  <c:v>109.98214139034769</c:v>
                </c:pt>
                <c:pt idx="637">
                  <c:v>109.87494714182824</c:v>
                </c:pt>
                <c:pt idx="638">
                  <c:v>110.03325022264832</c:v>
                </c:pt>
                <c:pt idx="639">
                  <c:v>110.03139687553649</c:v>
                </c:pt>
                <c:pt idx="640">
                  <c:v>110.04053126302287</c:v>
                </c:pt>
                <c:pt idx="641">
                  <c:v>110.02872370947274</c:v>
                </c:pt>
                <c:pt idx="642">
                  <c:v>110.29709686294069</c:v>
                </c:pt>
                <c:pt idx="643">
                  <c:v>110.41205794265825</c:v>
                </c:pt>
                <c:pt idx="644">
                  <c:v>110.51625163962318</c:v>
                </c:pt>
                <c:pt idx="645">
                  <c:v>110.61758848494728</c:v>
                </c:pt>
                <c:pt idx="646">
                  <c:v>110.61961502529272</c:v>
                </c:pt>
                <c:pt idx="647">
                  <c:v>110.62871509089452</c:v>
                </c:pt>
                <c:pt idx="648">
                  <c:v>110.60997554880936</c:v>
                </c:pt>
                <c:pt idx="649">
                  <c:v>110.53150132103569</c:v>
                </c:pt>
                <c:pt idx="650">
                  <c:v>110.45805030301241</c:v>
                </c:pt>
                <c:pt idx="651">
                  <c:v>110.48329298551585</c:v>
                </c:pt>
                <c:pt idx="652">
                  <c:v>110.52590602525505</c:v>
                </c:pt>
                <c:pt idx="653">
                  <c:v>110.57207689703417</c:v>
                </c:pt>
                <c:pt idx="654">
                  <c:v>110.58118425216689</c:v>
                </c:pt>
                <c:pt idx="655">
                  <c:v>110.59604175702691</c:v>
                </c:pt>
                <c:pt idx="656">
                  <c:v>110.31765012171783</c:v>
                </c:pt>
                <c:pt idx="657">
                  <c:v>110.39399963093024</c:v>
                </c:pt>
                <c:pt idx="658">
                  <c:v>110.41958936677796</c:v>
                </c:pt>
                <c:pt idx="659">
                  <c:v>110.34477845723517</c:v>
                </c:pt>
                <c:pt idx="660">
                  <c:v>110.41923992545412</c:v>
                </c:pt>
                <c:pt idx="661">
                  <c:v>110.42836257509032</c:v>
                </c:pt>
                <c:pt idx="662">
                  <c:v>110.29556345722145</c:v>
                </c:pt>
                <c:pt idx="663">
                  <c:v>110.07567471900519</c:v>
                </c:pt>
                <c:pt idx="664">
                  <c:v>110.07552541422866</c:v>
                </c:pt>
                <c:pt idx="665">
                  <c:v>109.97214290487175</c:v>
                </c:pt>
                <c:pt idx="666">
                  <c:v>109.96291702126129</c:v>
                </c:pt>
                <c:pt idx="667">
                  <c:v>109.97514247929571</c:v>
                </c:pt>
                <c:pt idx="668">
                  <c:v>109.98425644194634</c:v>
                </c:pt>
                <c:pt idx="669">
                  <c:v>110.29869455724963</c:v>
                </c:pt>
                <c:pt idx="670">
                  <c:v>110.19678874382556</c:v>
                </c:pt>
                <c:pt idx="671">
                  <c:v>110.19360297570941</c:v>
                </c:pt>
                <c:pt idx="672">
                  <c:v>110.33153255638875</c:v>
                </c:pt>
                <c:pt idx="673">
                  <c:v>109.39971658350662</c:v>
                </c:pt>
                <c:pt idx="674">
                  <c:v>109.69921030889891</c:v>
                </c:pt>
                <c:pt idx="675">
                  <c:v>109.70829955011997</c:v>
                </c:pt>
                <c:pt idx="676">
                  <c:v>109.42909411203688</c:v>
                </c:pt>
                <c:pt idx="677">
                  <c:v>109.83254127403383</c:v>
                </c:pt>
                <c:pt idx="678">
                  <c:v>110.13952819387703</c:v>
                </c:pt>
                <c:pt idx="679">
                  <c:v>110.28506503418912</c:v>
                </c:pt>
                <c:pt idx="680">
                  <c:v>110.4099041400811</c:v>
                </c:pt>
                <c:pt idx="681">
                  <c:v>110.48097694357001</c:v>
                </c:pt>
                <c:pt idx="682">
                  <c:v>110.49005353357532</c:v>
                </c:pt>
                <c:pt idx="683">
                  <c:v>110.563174225659</c:v>
                </c:pt>
                <c:pt idx="684">
                  <c:v>110.60041128997233</c:v>
                </c:pt>
                <c:pt idx="685">
                  <c:v>110.42658473811187</c:v>
                </c:pt>
                <c:pt idx="686">
                  <c:v>110.44925852264969</c:v>
                </c:pt>
                <c:pt idx="687">
                  <c:v>110.6811171330933</c:v>
                </c:pt>
                <c:pt idx="688">
                  <c:v>110.66972948758804</c:v>
                </c:pt>
                <c:pt idx="689">
                  <c:v>110.67881321269371</c:v>
                </c:pt>
                <c:pt idx="690">
                  <c:v>110.84937733369895</c:v>
                </c:pt>
                <c:pt idx="691">
                  <c:v>111.01354247496087</c:v>
                </c:pt>
                <c:pt idx="692">
                  <c:v>110.96319798147074</c:v>
                </c:pt>
                <c:pt idx="693">
                  <c:v>111.12790616808061</c:v>
                </c:pt>
                <c:pt idx="694">
                  <c:v>111.06576873788651</c:v>
                </c:pt>
                <c:pt idx="695">
                  <c:v>111.14694403456475</c:v>
                </c:pt>
                <c:pt idx="696">
                  <c:v>111.15597274434353</c:v>
                </c:pt>
                <c:pt idx="697">
                  <c:v>111.19344699089278</c:v>
                </c:pt>
                <c:pt idx="698">
                  <c:v>111.30253784069788</c:v>
                </c:pt>
                <c:pt idx="699">
                  <c:v>111.38014966045719</c:v>
                </c:pt>
                <c:pt idx="700">
                  <c:v>111.45868481127272</c:v>
                </c:pt>
                <c:pt idx="701">
                  <c:v>111.51234037075876</c:v>
                </c:pt>
                <c:pt idx="702">
                  <c:v>111.51321456469879</c:v>
                </c:pt>
                <c:pt idx="703">
                  <c:v>111.52219206603201</c:v>
                </c:pt>
                <c:pt idx="704">
                  <c:v>111.59919682449859</c:v>
                </c:pt>
                <c:pt idx="705">
                  <c:v>111.74066265376943</c:v>
                </c:pt>
                <c:pt idx="706">
                  <c:v>111.82914892716089</c:v>
                </c:pt>
                <c:pt idx="707">
                  <c:v>111.8817756154139</c:v>
                </c:pt>
                <c:pt idx="708">
                  <c:v>111.77362472421959</c:v>
                </c:pt>
                <c:pt idx="709">
                  <c:v>111.76040633388456</c:v>
                </c:pt>
                <c:pt idx="710">
                  <c:v>111.76721492955097</c:v>
                </c:pt>
                <c:pt idx="711">
                  <c:v>111.84449249475755</c:v>
                </c:pt>
                <c:pt idx="712">
                  <c:v>111.63414873080954</c:v>
                </c:pt>
                <c:pt idx="713">
                  <c:v>111.67612198038942</c:v>
                </c:pt>
                <c:pt idx="714">
                  <c:v>111.92560350493068</c:v>
                </c:pt>
                <c:pt idx="715">
                  <c:v>112.0803847648709</c:v>
                </c:pt>
                <c:pt idx="716">
                  <c:v>112.08931825412225</c:v>
                </c:pt>
                <c:pt idx="717">
                  <c:v>112.09823984509953</c:v>
                </c:pt>
                <c:pt idx="718">
                  <c:v>112.17792612344056</c:v>
                </c:pt>
                <c:pt idx="719">
                  <c:v>112.3348618594196</c:v>
                </c:pt>
                <c:pt idx="720">
                  <c:v>112.36024217359575</c:v>
                </c:pt>
                <c:pt idx="721">
                  <c:v>112.34888762651207</c:v>
                </c:pt>
                <c:pt idx="722">
                  <c:v>112.42715263051517</c:v>
                </c:pt>
                <c:pt idx="723">
                  <c:v>112.46932454691706</c:v>
                </c:pt>
                <c:pt idx="724">
                  <c:v>112.47819527744367</c:v>
                </c:pt>
                <c:pt idx="725">
                  <c:v>112.52811435667884</c:v>
                </c:pt>
                <c:pt idx="726">
                  <c:v>112.40157554668073</c:v>
                </c:pt>
                <c:pt idx="727">
                  <c:v>112.18133181723373</c:v>
                </c:pt>
                <c:pt idx="728">
                  <c:v>112.240931359138</c:v>
                </c:pt>
                <c:pt idx="729">
                  <c:v>112.14233121491</c:v>
                </c:pt>
                <c:pt idx="730">
                  <c:v>112.17169594147447</c:v>
                </c:pt>
                <c:pt idx="731">
                  <c:v>112.18053070814324</c:v>
                </c:pt>
                <c:pt idx="732">
                  <c:v>112.19202993184069</c:v>
                </c:pt>
                <c:pt idx="733">
                  <c:v>112.34809427535507</c:v>
                </c:pt>
                <c:pt idx="734">
                  <c:v>112.28179403833968</c:v>
                </c:pt>
                <c:pt idx="735">
                  <c:v>112.38815297343507</c:v>
                </c:pt>
                <c:pt idx="736">
                  <c:v>112.44763796461386</c:v>
                </c:pt>
                <c:pt idx="737">
                  <c:v>112.47310796097125</c:v>
                </c:pt>
                <c:pt idx="738">
                  <c:v>112.4819433313579</c:v>
                </c:pt>
                <c:pt idx="739">
                  <c:v>112.5581081064006</c:v>
                </c:pt>
                <c:pt idx="740">
                  <c:v>112.77516818672227</c:v>
                </c:pt>
                <c:pt idx="741">
                  <c:v>112.70897661819626</c:v>
                </c:pt>
                <c:pt idx="742">
                  <c:v>112.96093858451373</c:v>
                </c:pt>
                <c:pt idx="743">
                  <c:v>113.07490842536087</c:v>
                </c:pt>
                <c:pt idx="744">
                  <c:v>113.05110565292809</c:v>
                </c:pt>
                <c:pt idx="745">
                  <c:v>113.05994218829672</c:v>
                </c:pt>
                <c:pt idx="746">
                  <c:v>113.07027619942487</c:v>
                </c:pt>
                <c:pt idx="747">
                  <c:v>113.20112987915824</c:v>
                </c:pt>
                <c:pt idx="748">
                  <c:v>113.57566378145097</c:v>
                </c:pt>
                <c:pt idx="749">
                  <c:v>113.49878885681512</c:v>
                </c:pt>
                <c:pt idx="750">
                  <c:v>113.38595368701812</c:v>
                </c:pt>
                <c:pt idx="751">
                  <c:v>113.36079652096782</c:v>
                </c:pt>
                <c:pt idx="752">
                  <c:v>113.36968967338478</c:v>
                </c:pt>
                <c:pt idx="753">
                  <c:v>113.3583750283704</c:v>
                </c:pt>
                <c:pt idx="754">
                  <c:v>113.61386286849479</c:v>
                </c:pt>
                <c:pt idx="755">
                  <c:v>113.5770263844289</c:v>
                </c:pt>
                <c:pt idx="756">
                  <c:v>113.71248618572052</c:v>
                </c:pt>
                <c:pt idx="757">
                  <c:v>113.68581956631616</c:v>
                </c:pt>
                <c:pt idx="758">
                  <c:v>113.77746953135717</c:v>
                </c:pt>
                <c:pt idx="759">
                  <c:v>113.7863532580899</c:v>
                </c:pt>
                <c:pt idx="760">
                  <c:v>113.88435257185509</c:v>
                </c:pt>
                <c:pt idx="761">
                  <c:v>114.13898857536309</c:v>
                </c:pt>
                <c:pt idx="762">
                  <c:v>114.19143295230003</c:v>
                </c:pt>
                <c:pt idx="763">
                  <c:v>114.61414930324378</c:v>
                </c:pt>
                <c:pt idx="764">
                  <c:v>114.54918824299017</c:v>
                </c:pt>
                <c:pt idx="765">
                  <c:v>114.54907539736863</c:v>
                </c:pt>
                <c:pt idx="766">
                  <c:v>114.55803687602817</c:v>
                </c:pt>
                <c:pt idx="767">
                  <c:v>114.58377795719721</c:v>
                </c:pt>
                <c:pt idx="768">
                  <c:v>114.51365221369356</c:v>
                </c:pt>
                <c:pt idx="769">
                  <c:v>114.58504941874521</c:v>
                </c:pt>
                <c:pt idx="770">
                  <c:v>114.6435022977122</c:v>
                </c:pt>
                <c:pt idx="771">
                  <c:v>114.73295452236256</c:v>
                </c:pt>
                <c:pt idx="772">
                  <c:v>114.81845975542041</c:v>
                </c:pt>
                <c:pt idx="773">
                  <c:v>114.82751148475587</c:v>
                </c:pt>
                <c:pt idx="774">
                  <c:v>114.86100545165002</c:v>
                </c:pt>
                <c:pt idx="775">
                  <c:v>114.86653634606586</c:v>
                </c:pt>
                <c:pt idx="776">
                  <c:v>114.99768021586227</c:v>
                </c:pt>
                <c:pt idx="777">
                  <c:v>114.8873548857939</c:v>
                </c:pt>
                <c:pt idx="778">
                  <c:v>114.92982532476066</c:v>
                </c:pt>
                <c:pt idx="779">
                  <c:v>115.00096928855477</c:v>
                </c:pt>
                <c:pt idx="780">
                  <c:v>115.01001411533827</c:v>
                </c:pt>
                <c:pt idx="781">
                  <c:v>115.05085736586524</c:v>
                </c:pt>
                <c:pt idx="782">
                  <c:v>114.97202094821401</c:v>
                </c:pt>
                <c:pt idx="783">
                  <c:v>114.93398603111325</c:v>
                </c:pt>
                <c:pt idx="784">
                  <c:v>114.88825308821779</c:v>
                </c:pt>
                <c:pt idx="785">
                  <c:v>114.90845762986383</c:v>
                </c:pt>
                <c:pt idx="786">
                  <c:v>114.98065586155248</c:v>
                </c:pt>
                <c:pt idx="787">
                  <c:v>114.98972717520135</c:v>
                </c:pt>
                <c:pt idx="788">
                  <c:v>114.8742056692107</c:v>
                </c:pt>
                <c:pt idx="789">
                  <c:v>114.96531165598753</c:v>
                </c:pt>
                <c:pt idx="790">
                  <c:v>115.12563390940275</c:v>
                </c:pt>
                <c:pt idx="791">
                  <c:v>115.64647826632704</c:v>
                </c:pt>
                <c:pt idx="792">
                  <c:v>115.73527387197491</c:v>
                </c:pt>
                <c:pt idx="793">
                  <c:v>115.77859092832377</c:v>
                </c:pt>
                <c:pt idx="794">
                  <c:v>115.78833253814975</c:v>
                </c:pt>
                <c:pt idx="795">
                  <c:v>115.81134653331866</c:v>
                </c:pt>
                <c:pt idx="796">
                  <c:v>116.1539143415437</c:v>
                </c:pt>
                <c:pt idx="797">
                  <c:v>116.1740165603556</c:v>
                </c:pt>
                <c:pt idx="798">
                  <c:v>116.04160230773573</c:v>
                </c:pt>
                <c:pt idx="799">
                  <c:v>115.99889493733468</c:v>
                </c:pt>
                <c:pt idx="800">
                  <c:v>115.95996981200523</c:v>
                </c:pt>
                <c:pt idx="801">
                  <c:v>115.96968539764222</c:v>
                </c:pt>
                <c:pt idx="802">
                  <c:v>115.92178705259577</c:v>
                </c:pt>
                <c:pt idx="803">
                  <c:v>115.81756970956165</c:v>
                </c:pt>
                <c:pt idx="804">
                  <c:v>115.77463552928344</c:v>
                </c:pt>
                <c:pt idx="805">
                  <c:v>115.42885583890488</c:v>
                </c:pt>
                <c:pt idx="806">
                  <c:v>115.51586473331355</c:v>
                </c:pt>
                <c:pt idx="807">
                  <c:v>115.52716416889733</c:v>
                </c:pt>
                <c:pt idx="808">
                  <c:v>115.5368970127373</c:v>
                </c:pt>
                <c:pt idx="809">
                  <c:v>115.66938172402399</c:v>
                </c:pt>
                <c:pt idx="810">
                  <c:v>115.69528958372788</c:v>
                </c:pt>
                <c:pt idx="811">
                  <c:v>115.51620843860965</c:v>
                </c:pt>
                <c:pt idx="812">
                  <c:v>115.27060037348906</c:v>
                </c:pt>
                <c:pt idx="813">
                  <c:v>115.13648562287793</c:v>
                </c:pt>
                <c:pt idx="814">
                  <c:v>115.0837263755957</c:v>
                </c:pt>
                <c:pt idx="815">
                  <c:v>115.09346489804879</c:v>
                </c:pt>
                <c:pt idx="816">
                  <c:v>114.66013744370622</c:v>
                </c:pt>
                <c:pt idx="817">
                  <c:v>115.02984296229712</c:v>
                </c:pt>
                <c:pt idx="818">
                  <c:v>114.91638962752559</c:v>
                </c:pt>
                <c:pt idx="819">
                  <c:v>115.20144051496362</c:v>
                </c:pt>
                <c:pt idx="820">
                  <c:v>115.09807469944515</c:v>
                </c:pt>
                <c:pt idx="821">
                  <c:v>115.29892664945433</c:v>
                </c:pt>
                <c:pt idx="822">
                  <c:v>115.30864443955295</c:v>
                </c:pt>
                <c:pt idx="823">
                  <c:v>115.38067223825588</c:v>
                </c:pt>
                <c:pt idx="824">
                  <c:v>115.71628094061974</c:v>
                </c:pt>
                <c:pt idx="825">
                  <c:v>115.67530523237093</c:v>
                </c:pt>
                <c:pt idx="826">
                  <c:v>115.72415610572079</c:v>
                </c:pt>
                <c:pt idx="827">
                  <c:v>115.82474049281845</c:v>
                </c:pt>
                <c:pt idx="828">
                  <c:v>115.78193002052144</c:v>
                </c:pt>
                <c:pt idx="829">
                  <c:v>115.79167682924493</c:v>
                </c:pt>
                <c:pt idx="830">
                  <c:v>115.75168261205648</c:v>
                </c:pt>
                <c:pt idx="831">
                  <c:v>115.68736652340603</c:v>
                </c:pt>
                <c:pt idx="832">
                  <c:v>115.77299382672423</c:v>
                </c:pt>
                <c:pt idx="833">
                  <c:v>115.44983318744862</c:v>
                </c:pt>
                <c:pt idx="834">
                  <c:v>115.56495457562043</c:v>
                </c:pt>
                <c:pt idx="835">
                  <c:v>115.5879463779148</c:v>
                </c:pt>
                <c:pt idx="836">
                  <c:v>115.59769774706336</c:v>
                </c:pt>
                <c:pt idx="837">
                  <c:v>115.87118074411737</c:v>
                </c:pt>
                <c:pt idx="838">
                  <c:v>115.94390061308397</c:v>
                </c:pt>
                <c:pt idx="839">
                  <c:v>116.02056442905184</c:v>
                </c:pt>
                <c:pt idx="840">
                  <c:v>116.22950524141248</c:v>
                </c:pt>
                <c:pt idx="841">
                  <c:v>116.15353780366191</c:v>
                </c:pt>
                <c:pt idx="842">
                  <c:v>116.4737145314398</c:v>
                </c:pt>
                <c:pt idx="843">
                  <c:v>116.48344167915347</c:v>
                </c:pt>
                <c:pt idx="844">
                  <c:v>116.47326185654801</c:v>
                </c:pt>
                <c:pt idx="845">
                  <c:v>116.53598165829226</c:v>
                </c:pt>
                <c:pt idx="846">
                  <c:v>116.27917269543286</c:v>
                </c:pt>
                <c:pt idx="847">
                  <c:v>116.12041553239318</c:v>
                </c:pt>
                <c:pt idx="848">
                  <c:v>116.43204632209851</c:v>
                </c:pt>
                <c:pt idx="849">
                  <c:v>116.45246745411899</c:v>
                </c:pt>
                <c:pt idx="850">
                  <c:v>116.46219650886881</c:v>
                </c:pt>
                <c:pt idx="851">
                  <c:v>116.38789520307631</c:v>
                </c:pt>
                <c:pt idx="852">
                  <c:v>116.5616296947267</c:v>
                </c:pt>
                <c:pt idx="853">
                  <c:v>116.75195989887838</c:v>
                </c:pt>
                <c:pt idx="854">
                  <c:v>116.77080626806091</c:v>
                </c:pt>
                <c:pt idx="855">
                  <c:v>116.69644526567305</c:v>
                </c:pt>
                <c:pt idx="856">
                  <c:v>116.76108411162799</c:v>
                </c:pt>
                <c:pt idx="857">
                  <c:v>116.77079220281964</c:v>
                </c:pt>
                <c:pt idx="858">
                  <c:v>116.78053550322358</c:v>
                </c:pt>
                <c:pt idx="859">
                  <c:v>117.02673324293204</c:v>
                </c:pt>
                <c:pt idx="860">
                  <c:v>117.14630280678064</c:v>
                </c:pt>
                <c:pt idx="861">
                  <c:v>116.99948612378428</c:v>
                </c:pt>
                <c:pt idx="862">
                  <c:v>117.31099670284024</c:v>
                </c:pt>
                <c:pt idx="863">
                  <c:v>117.20695257985278</c:v>
                </c:pt>
                <c:pt idx="864">
                  <c:v>117.21678155189122</c:v>
                </c:pt>
                <c:pt idx="865">
                  <c:v>117.18976289626035</c:v>
                </c:pt>
                <c:pt idx="866">
                  <c:v>117.52511765453374</c:v>
                </c:pt>
                <c:pt idx="867">
                  <c:v>117.90993236202365</c:v>
                </c:pt>
                <c:pt idx="868">
                  <c:v>118.04939165521913</c:v>
                </c:pt>
                <c:pt idx="869">
                  <c:v>118.00900349360239</c:v>
                </c:pt>
                <c:pt idx="870">
                  <c:v>118.01888735146416</c:v>
                </c:pt>
                <c:pt idx="871">
                  <c:v>118.028790917542</c:v>
                </c:pt>
                <c:pt idx="872">
                  <c:v>117.98360703911082</c:v>
                </c:pt>
                <c:pt idx="873">
                  <c:v>118.28145637894438</c:v>
                </c:pt>
                <c:pt idx="874">
                  <c:v>118.11314508696449</c:v>
                </c:pt>
                <c:pt idx="875">
                  <c:v>118.28128934364706</c:v>
                </c:pt>
                <c:pt idx="876">
                  <c:v>118.05322272995664</c:v>
                </c:pt>
                <c:pt idx="877">
                  <c:v>117.95351242376213</c:v>
                </c:pt>
                <c:pt idx="878">
                  <c:v>117.96336252357726</c:v>
                </c:pt>
                <c:pt idx="879">
                  <c:v>117.99614899522584</c:v>
                </c:pt>
                <c:pt idx="880">
                  <c:v>118.00149842705072</c:v>
                </c:pt>
                <c:pt idx="881">
                  <c:v>118.02804309057977</c:v>
                </c:pt>
                <c:pt idx="882">
                  <c:v>117.95022119681575</c:v>
                </c:pt>
                <c:pt idx="883">
                  <c:v>118.06696477297514</c:v>
                </c:pt>
                <c:pt idx="884">
                  <c:v>118.03346485415327</c:v>
                </c:pt>
                <c:pt idx="885">
                  <c:v>118.04326247419112</c:v>
                </c:pt>
                <c:pt idx="886">
                  <c:v>118.04540530978285</c:v>
                </c:pt>
                <c:pt idx="887">
                  <c:v>117.95299684821387</c:v>
                </c:pt>
                <c:pt idx="888">
                  <c:v>118.14053384444661</c:v>
                </c:pt>
                <c:pt idx="889">
                  <c:v>118.10646254913793</c:v>
                </c:pt>
                <c:pt idx="890">
                  <c:v>118.13673065178509</c:v>
                </c:pt>
                <c:pt idx="891">
                  <c:v>118.10638285744047</c:v>
                </c:pt>
                <c:pt idx="892">
                  <c:v>118.11616608499457</c:v>
                </c:pt>
                <c:pt idx="893">
                  <c:v>118.07485391334625</c:v>
                </c:pt>
                <c:pt idx="894">
                  <c:v>118.08675697582063</c:v>
                </c:pt>
                <c:pt idx="895">
                  <c:v>118.09531776014315</c:v>
                </c:pt>
                <c:pt idx="896">
                  <c:v>117.92457034937456</c:v>
                </c:pt>
                <c:pt idx="897">
                  <c:v>117.87992652835604</c:v>
                </c:pt>
                <c:pt idx="898">
                  <c:v>117.87415196232274</c:v>
                </c:pt>
                <c:pt idx="899">
                  <c:v>117.88389806544248</c:v>
                </c:pt>
                <c:pt idx="900">
                  <c:v>118.01595461731674</c:v>
                </c:pt>
                <c:pt idx="901">
                  <c:v>118.05115855776648</c:v>
                </c:pt>
                <c:pt idx="902">
                  <c:v>118.357894140548</c:v>
                </c:pt>
                <c:pt idx="903">
                  <c:v>118.36892017925464</c:v>
                </c:pt>
                <c:pt idx="904">
                  <c:v>118.26035824366367</c:v>
                </c:pt>
                <c:pt idx="905">
                  <c:v>118.53239749110665</c:v>
                </c:pt>
                <c:pt idx="906">
                  <c:v>118.54207261067353</c:v>
                </c:pt>
                <c:pt idx="907">
                  <c:v>118.62940788132192</c:v>
                </c:pt>
                <c:pt idx="908">
                  <c:v>118.57876410292579</c:v>
                </c:pt>
                <c:pt idx="909">
                  <c:v>118.54922643542345</c:v>
                </c:pt>
                <c:pt idx="910">
                  <c:v>118.80985515539106</c:v>
                </c:pt>
                <c:pt idx="911">
                  <c:v>118.84849745873633</c:v>
                </c:pt>
                <c:pt idx="912">
                  <c:v>118.79110555380998</c:v>
                </c:pt>
                <c:pt idx="913">
                  <c:v>118.80071607200846</c:v>
                </c:pt>
                <c:pt idx="914">
                  <c:v>118.95118452660097</c:v>
                </c:pt>
                <c:pt idx="915">
                  <c:v>119.30255056571883</c:v>
                </c:pt>
                <c:pt idx="916">
                  <c:v>119.41410298895974</c:v>
                </c:pt>
                <c:pt idx="917">
                  <c:v>119.6876404026755</c:v>
                </c:pt>
                <c:pt idx="918">
                  <c:v>119.67983253561518</c:v>
                </c:pt>
                <c:pt idx="919">
                  <c:v>119.54678967591146</c:v>
                </c:pt>
                <c:pt idx="920">
                  <c:v>119.55640126638653</c:v>
                </c:pt>
                <c:pt idx="921">
                  <c:v>119.56582892775465</c:v>
                </c:pt>
                <c:pt idx="922">
                  <c:v>119.4868265172166</c:v>
                </c:pt>
                <c:pt idx="923">
                  <c:v>119.46870481654979</c:v>
                </c:pt>
                <c:pt idx="924">
                  <c:v>119.61164234063064</c:v>
                </c:pt>
                <c:pt idx="925">
                  <c:v>119.47783940296988</c:v>
                </c:pt>
                <c:pt idx="926">
                  <c:v>119.42764519191884</c:v>
                </c:pt>
                <c:pt idx="927">
                  <c:v>119.43721325148209</c:v>
                </c:pt>
                <c:pt idx="928">
                  <c:v>119.31271867581223</c:v>
                </c:pt>
                <c:pt idx="929">
                  <c:v>119.16256748727456</c:v>
                </c:pt>
                <c:pt idx="930">
                  <c:v>119.07001907514415</c:v>
                </c:pt>
                <c:pt idx="931">
                  <c:v>119.01427899648742</c:v>
                </c:pt>
                <c:pt idx="932">
                  <c:v>119.05931673796715</c:v>
                </c:pt>
                <c:pt idx="933">
                  <c:v>119.09211924657737</c:v>
                </c:pt>
                <c:pt idx="934">
                  <c:v>119.10164758130044</c:v>
                </c:pt>
                <c:pt idx="935">
                  <c:v>119.04172518733861</c:v>
                </c:pt>
                <c:pt idx="936">
                  <c:v>118.83617668444163</c:v>
                </c:pt>
                <c:pt idx="937">
                  <c:v>118.73917291493041</c:v>
                </c:pt>
                <c:pt idx="938">
                  <c:v>118.72160253001749</c:v>
                </c:pt>
                <c:pt idx="939">
                  <c:v>118.44873830215631</c:v>
                </c:pt>
                <c:pt idx="940">
                  <c:v>118.4430055753934</c:v>
                </c:pt>
                <c:pt idx="941">
                  <c:v>118.45244370921102</c:v>
                </c:pt>
                <c:pt idx="942">
                  <c:v>118.40420368722187</c:v>
                </c:pt>
                <c:pt idx="943">
                  <c:v>118.0596135364445</c:v>
                </c:pt>
                <c:pt idx="944">
                  <c:v>117.87834158278005</c:v>
                </c:pt>
                <c:pt idx="945">
                  <c:v>117.51153877839626</c:v>
                </c:pt>
                <c:pt idx="946">
                  <c:v>117.82849803065577</c:v>
                </c:pt>
                <c:pt idx="947">
                  <c:v>117.85231786547993</c:v>
                </c:pt>
                <c:pt idx="948">
                  <c:v>117.86196452222897</c:v>
                </c:pt>
                <c:pt idx="949">
                  <c:v>117.8669501895739</c:v>
                </c:pt>
                <c:pt idx="950">
                  <c:v>117.67676199854915</c:v>
                </c:pt>
                <c:pt idx="951">
                  <c:v>117.08390253003438</c:v>
                </c:pt>
                <c:pt idx="952">
                  <c:v>116.53439359334799</c:v>
                </c:pt>
                <c:pt idx="953">
                  <c:v>116.83300699909796</c:v>
                </c:pt>
                <c:pt idx="954">
                  <c:v>117.01052503881624</c:v>
                </c:pt>
                <c:pt idx="955">
                  <c:v>117.02021559766671</c:v>
                </c:pt>
                <c:pt idx="956">
                  <c:v>117.50240373016463</c:v>
                </c:pt>
                <c:pt idx="957">
                  <c:v>117.29027781019971</c:v>
                </c:pt>
                <c:pt idx="958">
                  <c:v>116.83087291632684</c:v>
                </c:pt>
                <c:pt idx="959">
                  <c:v>116.67941833396792</c:v>
                </c:pt>
                <c:pt idx="960">
                  <c:v>117.10421593964529</c:v>
                </c:pt>
                <c:pt idx="961">
                  <c:v>117.22253861541989</c:v>
                </c:pt>
                <c:pt idx="962">
                  <c:v>117.23224393033715</c:v>
                </c:pt>
                <c:pt idx="963">
                  <c:v>117.23886662766805</c:v>
                </c:pt>
                <c:pt idx="964">
                  <c:v>117.13475429802894</c:v>
                </c:pt>
                <c:pt idx="965">
                  <c:v>116.79870249048794</c:v>
                </c:pt>
                <c:pt idx="966">
                  <c:v>116.70189642633832</c:v>
                </c:pt>
                <c:pt idx="967">
                  <c:v>116.73221599865047</c:v>
                </c:pt>
                <c:pt idx="968">
                  <c:v>116.7568969436616</c:v>
                </c:pt>
                <c:pt idx="969">
                  <c:v>116.76655454743465</c:v>
                </c:pt>
                <c:pt idx="970">
                  <c:v>116.81030120162153</c:v>
                </c:pt>
                <c:pt idx="971">
                  <c:v>116.87500498430161</c:v>
                </c:pt>
                <c:pt idx="972">
                  <c:v>116.9394397486103</c:v>
                </c:pt>
                <c:pt idx="973">
                  <c:v>116.8958709928185</c:v>
                </c:pt>
                <c:pt idx="974">
                  <c:v>116.87040205175879</c:v>
                </c:pt>
                <c:pt idx="975">
                  <c:v>117.00660043846334</c:v>
                </c:pt>
                <c:pt idx="976">
                  <c:v>117.01622891689263</c:v>
                </c:pt>
                <c:pt idx="977">
                  <c:v>117.20633405473802</c:v>
                </c:pt>
                <c:pt idx="978">
                  <c:v>116.92828980735459</c:v>
                </c:pt>
                <c:pt idx="979">
                  <c:v>117.08938835140026</c:v>
                </c:pt>
                <c:pt idx="980">
                  <c:v>117.00494944968109</c:v>
                </c:pt>
                <c:pt idx="981">
                  <c:v>117.03105389561306</c:v>
                </c:pt>
                <c:pt idx="982">
                  <c:v>117.0366664663166</c:v>
                </c:pt>
                <c:pt idx="983">
                  <c:v>117.04625931866073</c:v>
                </c:pt>
                <c:pt idx="984">
                  <c:v>117.07189985663531</c:v>
                </c:pt>
                <c:pt idx="985">
                  <c:v>117.05152714824345</c:v>
                </c:pt>
                <c:pt idx="986">
                  <c:v>116.85883398100998</c:v>
                </c:pt>
                <c:pt idx="987">
                  <c:v>116.88873768852281</c:v>
                </c:pt>
                <c:pt idx="988">
                  <c:v>116.8344371716518</c:v>
                </c:pt>
                <c:pt idx="989">
                  <c:v>116.77179317131743</c:v>
                </c:pt>
                <c:pt idx="990">
                  <c:v>116.7813440211833</c:v>
                </c:pt>
                <c:pt idx="991">
                  <c:v>116.90028126569713</c:v>
                </c:pt>
                <c:pt idx="992">
                  <c:v>116.86769538195927</c:v>
                </c:pt>
                <c:pt idx="993">
                  <c:v>116.82205441807987</c:v>
                </c:pt>
                <c:pt idx="994">
                  <c:v>116.99257269809405</c:v>
                </c:pt>
                <c:pt idx="995">
                  <c:v>116.96445706771226</c:v>
                </c:pt>
                <c:pt idx="996">
                  <c:v>117.00780932756835</c:v>
                </c:pt>
                <c:pt idx="997">
                  <c:v>117.01734527719128</c:v>
                </c:pt>
                <c:pt idx="998">
                  <c:v>117.02668621292329</c:v>
                </c:pt>
                <c:pt idx="999">
                  <c:v>116.89382471997514</c:v>
                </c:pt>
                <c:pt idx="1000">
                  <c:v>116.41350300345212</c:v>
                </c:pt>
                <c:pt idx="1001">
                  <c:v>116.18447236267914</c:v>
                </c:pt>
                <c:pt idx="1002">
                  <c:v>116.26144344938312</c:v>
                </c:pt>
                <c:pt idx="1003">
                  <c:v>116.36878074646199</c:v>
                </c:pt>
                <c:pt idx="1004">
                  <c:v>116.37828487247539</c:v>
                </c:pt>
                <c:pt idx="1005">
                  <c:v>116.36485196071125</c:v>
                </c:pt>
                <c:pt idx="1006">
                  <c:v>116.07365658785514</c:v>
                </c:pt>
                <c:pt idx="1007">
                  <c:v>115.88607238534632</c:v>
                </c:pt>
                <c:pt idx="1008">
                  <c:v>116.0287134405374</c:v>
                </c:pt>
                <c:pt idx="1009">
                  <c:v>115.9993418566242</c:v>
                </c:pt>
                <c:pt idx="1010">
                  <c:v>116.04252980917163</c:v>
                </c:pt>
                <c:pt idx="1011">
                  <c:v>116.05198659117069</c:v>
                </c:pt>
                <c:pt idx="1012">
                  <c:v>116.01851041725236</c:v>
                </c:pt>
                <c:pt idx="1013">
                  <c:v>115.96701915424717</c:v>
                </c:pt>
                <c:pt idx="1014">
                  <c:v>116.03490939709162</c:v>
                </c:pt>
                <c:pt idx="1015">
                  <c:v>116.27533849882148</c:v>
                </c:pt>
                <c:pt idx="1016">
                  <c:v>116.46433481240889</c:v>
                </c:pt>
                <c:pt idx="1017">
                  <c:v>116.51639907617999</c:v>
                </c:pt>
                <c:pt idx="1018">
                  <c:v>116.52580482837121</c:v>
                </c:pt>
                <c:pt idx="1019">
                  <c:v>116.46098627660248</c:v>
                </c:pt>
                <c:pt idx="1020">
                  <c:v>116.31444182962834</c:v>
                </c:pt>
                <c:pt idx="1021">
                  <c:v>116.27306531638895</c:v>
                </c:pt>
                <c:pt idx="1022">
                  <c:v>116.45903659614247</c:v>
                </c:pt>
                <c:pt idx="1023">
                  <c:v>116.60210945880726</c:v>
                </c:pt>
                <c:pt idx="1024">
                  <c:v>116.76724448989204</c:v>
                </c:pt>
                <c:pt idx="1025">
                  <c:v>116.77665137514322</c:v>
                </c:pt>
                <c:pt idx="1026">
                  <c:v>116.90308944163425</c:v>
                </c:pt>
                <c:pt idx="1027">
                  <c:v>117.08195778367754</c:v>
                </c:pt>
                <c:pt idx="1028">
                  <c:v>117.19664100327951</c:v>
                </c:pt>
                <c:pt idx="1029">
                  <c:v>117.13886726258211</c:v>
                </c:pt>
                <c:pt idx="1030">
                  <c:v>117.14640697705919</c:v>
                </c:pt>
                <c:pt idx="1031">
                  <c:v>117.14866078063105</c:v>
                </c:pt>
                <c:pt idx="1032">
                  <c:v>117.15798229430607</c:v>
                </c:pt>
                <c:pt idx="1033">
                  <c:v>117.2799420346083</c:v>
                </c:pt>
                <c:pt idx="1034">
                  <c:v>117.21041902975348</c:v>
                </c:pt>
                <c:pt idx="1035">
                  <c:v>117.39132843772975</c:v>
                </c:pt>
                <c:pt idx="1036">
                  <c:v>117.53351397314688</c:v>
                </c:pt>
                <c:pt idx="1037">
                  <c:v>117.58627245175433</c:v>
                </c:pt>
                <c:pt idx="1038">
                  <c:v>117.59209912289164</c:v>
                </c:pt>
                <c:pt idx="1039">
                  <c:v>117.60143158946961</c:v>
                </c:pt>
                <c:pt idx="1040">
                  <c:v>117.75545766065629</c:v>
                </c:pt>
                <c:pt idx="1041">
                  <c:v>117.55061950161875</c:v>
                </c:pt>
                <c:pt idx="1042">
                  <c:v>117.45723985991565</c:v>
                </c:pt>
                <c:pt idx="1043">
                  <c:v>117.30915196656098</c:v>
                </c:pt>
                <c:pt idx="1044">
                  <c:v>117.14769661366505</c:v>
                </c:pt>
                <c:pt idx="1045">
                  <c:v>117.17436466312543</c:v>
                </c:pt>
                <c:pt idx="1046">
                  <c:v>117.18363322655927</c:v>
                </c:pt>
                <c:pt idx="1047">
                  <c:v>117.14550870739609</c:v>
                </c:pt>
                <c:pt idx="1048">
                  <c:v>117.21224993734613</c:v>
                </c:pt>
                <c:pt idx="1049">
                  <c:v>117.30264835062265</c:v>
                </c:pt>
                <c:pt idx="1050">
                  <c:v>117.35517106227968</c:v>
                </c:pt>
                <c:pt idx="1051">
                  <c:v>117.1956506883844</c:v>
                </c:pt>
                <c:pt idx="1052">
                  <c:v>117.09986768398859</c:v>
                </c:pt>
                <c:pt idx="1053">
                  <c:v>117.10919278283023</c:v>
                </c:pt>
                <c:pt idx="1054">
                  <c:v>117.16812418019154</c:v>
                </c:pt>
                <c:pt idx="1055">
                  <c:v>117.30112859556034</c:v>
                </c:pt>
                <c:pt idx="1056">
                  <c:v>117.40444843366606</c:v>
                </c:pt>
                <c:pt idx="1057">
                  <c:v>117.35849515990209</c:v>
                </c:pt>
                <c:pt idx="1058">
                  <c:v>117.50759108380832</c:v>
                </c:pt>
                <c:pt idx="1059">
                  <c:v>117.43083754812697</c:v>
                </c:pt>
                <c:pt idx="1060">
                  <c:v>117.440066330832</c:v>
                </c:pt>
                <c:pt idx="1061">
                  <c:v>117.43789096210995</c:v>
                </c:pt>
                <c:pt idx="1062">
                  <c:v>117.43501230530187</c:v>
                </c:pt>
                <c:pt idx="1063">
                  <c:v>117.33842762177113</c:v>
                </c:pt>
                <c:pt idx="1064">
                  <c:v>117.65131068219748</c:v>
                </c:pt>
                <c:pt idx="1065">
                  <c:v>117.62211050726017</c:v>
                </c:pt>
                <c:pt idx="1066">
                  <c:v>117.41505888732252</c:v>
                </c:pt>
                <c:pt idx="1067">
                  <c:v>117.42421758215255</c:v>
                </c:pt>
                <c:pt idx="1068">
                  <c:v>117.40125435326436</c:v>
                </c:pt>
                <c:pt idx="1069">
                  <c:v>117.42706928281189</c:v>
                </c:pt>
                <c:pt idx="1070">
                  <c:v>117.48193507800022</c:v>
                </c:pt>
                <c:pt idx="1071">
                  <c:v>117.84228322871503</c:v>
                </c:pt>
                <c:pt idx="1072">
                  <c:v>117.64965560820374</c:v>
                </c:pt>
                <c:pt idx="1073">
                  <c:v>117.70351657351475</c:v>
                </c:pt>
                <c:pt idx="1074">
                  <c:v>117.71266744888726</c:v>
                </c:pt>
                <c:pt idx="1075">
                  <c:v>117.66644354050091</c:v>
                </c:pt>
                <c:pt idx="1076">
                  <c:v>117.67890042339771</c:v>
                </c:pt>
                <c:pt idx="1077">
                  <c:v>117.48981399471073</c:v>
                </c:pt>
                <c:pt idx="1078">
                  <c:v>117.34137747993316</c:v>
                </c:pt>
                <c:pt idx="1079">
                  <c:v>117.37045013187868</c:v>
                </c:pt>
                <c:pt idx="1080">
                  <c:v>117.32248267131477</c:v>
                </c:pt>
                <c:pt idx="1081">
                  <c:v>117.33159080220132</c:v>
                </c:pt>
                <c:pt idx="1082">
                  <c:v>117.30524602993466</c:v>
                </c:pt>
                <c:pt idx="1083">
                  <c:v>117.45115971252903</c:v>
                </c:pt>
                <c:pt idx="1084">
                  <c:v>117.35768834496389</c:v>
                </c:pt>
                <c:pt idx="1085">
                  <c:v>117.38962446586412</c:v>
                </c:pt>
                <c:pt idx="1086">
                  <c:v>117.40910687077432</c:v>
                </c:pt>
                <c:pt idx="1087">
                  <c:v>117.31742928752718</c:v>
                </c:pt>
                <c:pt idx="1088">
                  <c:v>117.32650640922762</c:v>
                </c:pt>
                <c:pt idx="1089">
                  <c:v>117.4612216445156</c:v>
                </c:pt>
                <c:pt idx="1090">
                  <c:v>117.44191054820065</c:v>
                </c:pt>
                <c:pt idx="1091">
                  <c:v>117.49171474074332</c:v>
                </c:pt>
                <c:pt idx="1092">
                  <c:v>117.4683060691941</c:v>
                </c:pt>
                <c:pt idx="1093">
                  <c:v>117.51884994309691</c:v>
                </c:pt>
                <c:pt idx="1094">
                  <c:v>117.52392896749082</c:v>
                </c:pt>
                <c:pt idx="1095">
                  <c:v>117.53299749059347</c:v>
                </c:pt>
                <c:pt idx="1096">
                  <c:v>117.50322179674879</c:v>
                </c:pt>
                <c:pt idx="1097">
                  <c:v>117.63772216906032</c:v>
                </c:pt>
                <c:pt idx="1098">
                  <c:v>117.64183947563258</c:v>
                </c:pt>
                <c:pt idx="1099">
                  <c:v>117.70707588758957</c:v>
                </c:pt>
                <c:pt idx="1100">
                  <c:v>117.73147138421609</c:v>
                </c:pt>
                <c:pt idx="1101">
                  <c:v>117.76499732867917</c:v>
                </c:pt>
                <c:pt idx="1102">
                  <c:v>117.77404872292571</c:v>
                </c:pt>
                <c:pt idx="1103">
                  <c:v>117.69541484646511</c:v>
                </c:pt>
                <c:pt idx="1104">
                  <c:v>117.53552304370005</c:v>
                </c:pt>
                <c:pt idx="1105">
                  <c:v>117.44340737618741</c:v>
                </c:pt>
                <c:pt idx="1106">
                  <c:v>117.76952892434545</c:v>
                </c:pt>
                <c:pt idx="1107">
                  <c:v>117.99771489515688</c:v>
                </c:pt>
                <c:pt idx="1108">
                  <c:v>117.9897439818632</c:v>
                </c:pt>
                <c:pt idx="1109">
                  <c:v>117.9988082908749</c:v>
                </c:pt>
                <c:pt idx="1110">
                  <c:v>117.98431701321181</c:v>
                </c:pt>
                <c:pt idx="1111">
                  <c:v>118.02746892331419</c:v>
                </c:pt>
                <c:pt idx="1112">
                  <c:v>118.16521666604653</c:v>
                </c:pt>
                <c:pt idx="1113">
                  <c:v>118.18841895450699</c:v>
                </c:pt>
                <c:pt idx="1114">
                  <c:v>118.27703041364251</c:v>
                </c:pt>
                <c:pt idx="1115">
                  <c:v>118.22877527780311</c:v>
                </c:pt>
                <c:pt idx="1116">
                  <c:v>118.23778904140229</c:v>
                </c:pt>
                <c:pt idx="1117">
                  <c:v>118.38802895588847</c:v>
                </c:pt>
                <c:pt idx="1118">
                  <c:v>118.57365539988064</c:v>
                </c:pt>
                <c:pt idx="1119">
                  <c:v>118.60639132921142</c:v>
                </c:pt>
                <c:pt idx="1120">
                  <c:v>118.65060952276517</c:v>
                </c:pt>
                <c:pt idx="1121">
                  <c:v>118.86776420973517</c:v>
                </c:pt>
                <c:pt idx="1122">
                  <c:v>118.93481483387309</c:v>
                </c:pt>
                <c:pt idx="1123">
                  <c:v>118.94384051558393</c:v>
                </c:pt>
                <c:pt idx="1124">
                  <c:v>118.85980673488481</c:v>
                </c:pt>
                <c:pt idx="1125">
                  <c:v>118.85148865350885</c:v>
                </c:pt>
                <c:pt idx="1126">
                  <c:v>118.94956424390712</c:v>
                </c:pt>
                <c:pt idx="1127">
                  <c:v>118.92996877586354</c:v>
                </c:pt>
                <c:pt idx="1128">
                  <c:v>119.10922834357724</c:v>
                </c:pt>
                <c:pt idx="1129">
                  <c:v>118.98422698323519</c:v>
                </c:pt>
                <c:pt idx="1130">
                  <c:v>118.99324479443027</c:v>
                </c:pt>
                <c:pt idx="1131">
                  <c:v>119.01821823323044</c:v>
                </c:pt>
                <c:pt idx="1132">
                  <c:v>119.21546207185231</c:v>
                </c:pt>
                <c:pt idx="1133">
                  <c:v>119.27056667269582</c:v>
                </c:pt>
                <c:pt idx="1134">
                  <c:v>119.47904761029748</c:v>
                </c:pt>
                <c:pt idx="1135">
                  <c:v>119.55632410188828</c:v>
                </c:pt>
                <c:pt idx="1136">
                  <c:v>119.50575247401503</c:v>
                </c:pt>
                <c:pt idx="1137">
                  <c:v>119.51466771895009</c:v>
                </c:pt>
                <c:pt idx="1138">
                  <c:v>119.56369657361059</c:v>
                </c:pt>
                <c:pt idx="1139">
                  <c:v>119.63124829462227</c:v>
                </c:pt>
                <c:pt idx="1140">
                  <c:v>119.51526489670957</c:v>
                </c:pt>
                <c:pt idx="1141">
                  <c:v>119.5628445428958</c:v>
                </c:pt>
                <c:pt idx="1142">
                  <c:v>119.57596086007005</c:v>
                </c:pt>
                <c:pt idx="1143">
                  <c:v>119.74623581747559</c:v>
                </c:pt>
                <c:pt idx="1144">
                  <c:v>119.75513532443347</c:v>
                </c:pt>
                <c:pt idx="1145">
                  <c:v>119.78663790321096</c:v>
                </c:pt>
                <c:pt idx="1146">
                  <c:v>119.73359537786759</c:v>
                </c:pt>
                <c:pt idx="1147">
                  <c:v>119.72720666460548</c:v>
                </c:pt>
                <c:pt idx="1148">
                  <c:v>119.79735218202765</c:v>
                </c:pt>
                <c:pt idx="1149">
                  <c:v>119.80715540551739</c:v>
                </c:pt>
                <c:pt idx="1150">
                  <c:v>119.90884380779119</c:v>
                </c:pt>
                <c:pt idx="1151">
                  <c:v>119.91771838104756</c:v>
                </c:pt>
                <c:pt idx="1152">
                  <c:v>119.83950769721052</c:v>
                </c:pt>
                <c:pt idx="1153">
                  <c:v>119.85091126920496</c:v>
                </c:pt>
                <c:pt idx="1154">
                  <c:v>119.89805063819381</c:v>
                </c:pt>
                <c:pt idx="1155">
                  <c:v>119.88924498202212</c:v>
                </c:pt>
                <c:pt idx="1156">
                  <c:v>119.8115347879082</c:v>
                </c:pt>
                <c:pt idx="1157">
                  <c:v>119.85073398340656</c:v>
                </c:pt>
                <c:pt idx="1158">
                  <c:v>119.85962844223359</c:v>
                </c:pt>
                <c:pt idx="1159">
                  <c:v>119.75795987511975</c:v>
                </c:pt>
                <c:pt idx="1160">
                  <c:v>119.97132122755032</c:v>
                </c:pt>
                <c:pt idx="1161">
                  <c:v>119.87987370784498</c:v>
                </c:pt>
                <c:pt idx="1162">
                  <c:v>119.97845067519141</c:v>
                </c:pt>
                <c:pt idx="1163">
                  <c:v>120.01408578711373</c:v>
                </c:pt>
                <c:pt idx="1164">
                  <c:v>120.31213886216565</c:v>
                </c:pt>
                <c:pt idx="1165">
                  <c:v>120.32107427296125</c:v>
                </c:pt>
                <c:pt idx="1166">
                  <c:v>120.29762630696131</c:v>
                </c:pt>
                <c:pt idx="1167">
                  <c:v>120.31467982187547</c:v>
                </c:pt>
                <c:pt idx="1168">
                  <c:v>120.44241548459273</c:v>
                </c:pt>
                <c:pt idx="1169">
                  <c:v>120.31010147735439</c:v>
                </c:pt>
                <c:pt idx="1170">
                  <c:v>120.26266465354105</c:v>
                </c:pt>
                <c:pt idx="1171">
                  <c:v>120.33344200963533</c:v>
                </c:pt>
                <c:pt idx="1172">
                  <c:v>120.34238623426239</c:v>
                </c:pt>
                <c:pt idx="1173">
                  <c:v>120.23627117966247</c:v>
                </c:pt>
                <c:pt idx="1174">
                  <c:v>120.30525005564816</c:v>
                </c:pt>
                <c:pt idx="1175">
                  <c:v>120.52352088225413</c:v>
                </c:pt>
                <c:pt idx="1176">
                  <c:v>120.37737055818125</c:v>
                </c:pt>
                <c:pt idx="1177">
                  <c:v>120.34996477015089</c:v>
                </c:pt>
                <c:pt idx="1178">
                  <c:v>120.30232127618578</c:v>
                </c:pt>
                <c:pt idx="1179">
                  <c:v>120.31121731202825</c:v>
                </c:pt>
                <c:pt idx="1180">
                  <c:v>120.55026317673649</c:v>
                </c:pt>
                <c:pt idx="1181">
                  <c:v>120.56274516420507</c:v>
                </c:pt>
                <c:pt idx="1182">
                  <c:v>120.47908245635939</c:v>
                </c:pt>
                <c:pt idx="1183">
                  <c:v>120.55895289185877</c:v>
                </c:pt>
                <c:pt idx="1184">
                  <c:v>120.75168534282741</c:v>
                </c:pt>
                <c:pt idx="1185">
                  <c:v>120.77715547130374</c:v>
                </c:pt>
                <c:pt idx="1186">
                  <c:v>120.78601843192595</c:v>
                </c:pt>
                <c:pt idx="1187">
                  <c:v>120.7732495845506</c:v>
                </c:pt>
                <c:pt idx="1188">
                  <c:v>120.91107757456948</c:v>
                </c:pt>
                <c:pt idx="1189">
                  <c:v>121.02589596238218</c:v>
                </c:pt>
                <c:pt idx="1190">
                  <c:v>120.99103451083715</c:v>
                </c:pt>
                <c:pt idx="1191">
                  <c:v>120.96775430966689</c:v>
                </c:pt>
                <c:pt idx="1192">
                  <c:v>120.98752944436042</c:v>
                </c:pt>
                <c:pt idx="1193">
                  <c:v>120.99611083009822</c:v>
                </c:pt>
                <c:pt idx="1194">
                  <c:v>120.99017539160101</c:v>
                </c:pt>
                <c:pt idx="1195">
                  <c:v>120.79778679175546</c:v>
                </c:pt>
                <c:pt idx="1196">
                  <c:v>120.82425326044921</c:v>
                </c:pt>
                <c:pt idx="1197">
                  <c:v>120.90968018328677</c:v>
                </c:pt>
                <c:pt idx="1198">
                  <c:v>120.83966909535707</c:v>
                </c:pt>
                <c:pt idx="1199">
                  <c:v>120.82641469504338</c:v>
                </c:pt>
                <c:pt idx="1200">
                  <c:v>120.83532257386045</c:v>
                </c:pt>
                <c:pt idx="1201">
                  <c:v>120.8468290979968</c:v>
                </c:pt>
                <c:pt idx="1202">
                  <c:v>120.90302850819732</c:v>
                </c:pt>
                <c:pt idx="1203">
                  <c:v>120.89776110441565</c:v>
                </c:pt>
                <c:pt idx="1204">
                  <c:v>120.95473692293159</c:v>
                </c:pt>
                <c:pt idx="1205">
                  <c:v>121.10341883055978</c:v>
                </c:pt>
                <c:pt idx="1206">
                  <c:v>121.14316807734089</c:v>
                </c:pt>
                <c:pt idx="1207">
                  <c:v>121.15200585315888</c:v>
                </c:pt>
                <c:pt idx="1208">
                  <c:v>121.15763603113317</c:v>
                </c:pt>
                <c:pt idx="1209">
                  <c:v>121.25567849896319</c:v>
                </c:pt>
                <c:pt idx="1210">
                  <c:v>121.22048292013704</c:v>
                </c:pt>
                <c:pt idx="1211">
                  <c:v>121.26069621702374</c:v>
                </c:pt>
                <c:pt idx="1212">
                  <c:v>121.24802872911438</c:v>
                </c:pt>
                <c:pt idx="1213">
                  <c:v>121.24445245363546</c:v>
                </c:pt>
                <c:pt idx="1214">
                  <c:v>121.2532852787874</c:v>
                </c:pt>
                <c:pt idx="1215">
                  <c:v>121.40962023919124</c:v>
                </c:pt>
                <c:pt idx="1216">
                  <c:v>121.27568044576797</c:v>
                </c:pt>
                <c:pt idx="1217">
                  <c:v>121.23224324625963</c:v>
                </c:pt>
                <c:pt idx="1218">
                  <c:v>121.23999456071152</c:v>
                </c:pt>
                <c:pt idx="1219">
                  <c:v>121.20790065624183</c:v>
                </c:pt>
                <c:pt idx="1220">
                  <c:v>121.24564964951961</c:v>
                </c:pt>
                <c:pt idx="1221">
                  <c:v>121.25443249918195</c:v>
                </c:pt>
                <c:pt idx="1222">
                  <c:v>121.26322368219948</c:v>
                </c:pt>
                <c:pt idx="1223">
                  <c:v>121.27768609430431</c:v>
                </c:pt>
                <c:pt idx="1224">
                  <c:v>121.32133210240524</c:v>
                </c:pt>
                <c:pt idx="1225">
                  <c:v>121.15010350739391</c:v>
                </c:pt>
                <c:pt idx="1226">
                  <c:v>121.04494046577254</c:v>
                </c:pt>
                <c:pt idx="1227">
                  <c:v>120.78232416661474</c:v>
                </c:pt>
                <c:pt idx="1228">
                  <c:v>120.78873297123656</c:v>
                </c:pt>
                <c:pt idx="1229">
                  <c:v>120.95508136502235</c:v>
                </c:pt>
                <c:pt idx="1230">
                  <c:v>121.04339894344925</c:v>
                </c:pt>
                <c:pt idx="1231">
                  <c:v>120.56186299188279</c:v>
                </c:pt>
                <c:pt idx="1232">
                  <c:v>120.77397688942375</c:v>
                </c:pt>
                <c:pt idx="1233">
                  <c:v>120.76889004258153</c:v>
                </c:pt>
                <c:pt idx="1234">
                  <c:v>120.74008448334416</c:v>
                </c:pt>
                <c:pt idx="1235">
                  <c:v>120.74901978459047</c:v>
                </c:pt>
                <c:pt idx="1236">
                  <c:v>120.99706785076656</c:v>
                </c:pt>
                <c:pt idx="1237">
                  <c:v>121.03724462632756</c:v>
                </c:pt>
                <c:pt idx="1238">
                  <c:v>121.14345123959941</c:v>
                </c:pt>
                <c:pt idx="1239">
                  <c:v>121.16337950533114</c:v>
                </c:pt>
                <c:pt idx="1240">
                  <c:v>121.39748526792479</c:v>
                </c:pt>
                <c:pt idx="1241">
                  <c:v>121.16858702157703</c:v>
                </c:pt>
                <c:pt idx="1242">
                  <c:v>121.17755397787226</c:v>
                </c:pt>
                <c:pt idx="1243">
                  <c:v>121.1877709097102</c:v>
                </c:pt>
                <c:pt idx="1244">
                  <c:v>120.9181754066482</c:v>
                </c:pt>
                <c:pt idx="1245">
                  <c:v>121.02073887794941</c:v>
                </c:pt>
                <c:pt idx="1246">
                  <c:v>120.84121480197874</c:v>
                </c:pt>
                <c:pt idx="1247">
                  <c:v>120.90136292064449</c:v>
                </c:pt>
                <c:pt idx="1248">
                  <c:v>120.92259735447985</c:v>
                </c:pt>
                <c:pt idx="1249">
                  <c:v>120.93151023356947</c:v>
                </c:pt>
                <c:pt idx="1250">
                  <c:v>120.99360690427817</c:v>
                </c:pt>
                <c:pt idx="1251">
                  <c:v>121.06288859144685</c:v>
                </c:pt>
                <c:pt idx="1252">
                  <c:v>120.97847360583545</c:v>
                </c:pt>
                <c:pt idx="1253">
                  <c:v>120.79092570620035</c:v>
                </c:pt>
                <c:pt idx="1254">
                  <c:v>120.77048960404665</c:v>
                </c:pt>
                <c:pt idx="1255">
                  <c:v>120.6800018820966</c:v>
                </c:pt>
                <c:pt idx="1256">
                  <c:v>120.68889131816553</c:v>
                </c:pt>
                <c:pt idx="1257">
                  <c:v>120.66649490849485</c:v>
                </c:pt>
                <c:pt idx="1258">
                  <c:v>120.59228286851874</c:v>
                </c:pt>
                <c:pt idx="1259">
                  <c:v>120.58515563218353</c:v>
                </c:pt>
                <c:pt idx="1260">
                  <c:v>120.57474188861281</c:v>
                </c:pt>
                <c:pt idx="1261">
                  <c:v>120.41744912532401</c:v>
                </c:pt>
                <c:pt idx="1262">
                  <c:v>120.38316390615225</c:v>
                </c:pt>
                <c:pt idx="1263">
                  <c:v>120.39201133334103</c:v>
                </c:pt>
                <c:pt idx="1264">
                  <c:v>120.22739889519426</c:v>
                </c:pt>
                <c:pt idx="1265">
                  <c:v>119.99085867299596</c:v>
                </c:pt>
                <c:pt idx="1266">
                  <c:v>120.28424661462512</c:v>
                </c:pt>
                <c:pt idx="1267">
                  <c:v>120.14178900119586</c:v>
                </c:pt>
                <c:pt idx="1268">
                  <c:v>120.06511189329542</c:v>
                </c:pt>
                <c:pt idx="1269">
                  <c:v>120.06465531237505</c:v>
                </c:pt>
                <c:pt idx="1270">
                  <c:v>120.07351252136489</c:v>
                </c:pt>
                <c:pt idx="1271">
                  <c:v>120.31393827768062</c:v>
                </c:pt>
                <c:pt idx="1272">
                  <c:v>120.23496715249165</c:v>
                </c:pt>
                <c:pt idx="1273">
                  <c:v>120.22512340829832</c:v>
                </c:pt>
                <c:pt idx="1274">
                  <c:v>120.33510542224803</c:v>
                </c:pt>
                <c:pt idx="1275">
                  <c:v>120.25446940211668</c:v>
                </c:pt>
                <c:pt idx="1276">
                  <c:v>120.25917452165469</c:v>
                </c:pt>
                <c:pt idx="1277">
                  <c:v>120.26787002237656</c:v>
                </c:pt>
                <c:pt idx="1278">
                  <c:v>120.28634428558595</c:v>
                </c:pt>
                <c:pt idx="1279">
                  <c:v>120.28920600590737</c:v>
                </c:pt>
                <c:pt idx="1280">
                  <c:v>120.25279333891099</c:v>
                </c:pt>
                <c:pt idx="1281">
                  <c:v>120.11845935089099</c:v>
                </c:pt>
                <c:pt idx="1282">
                  <c:v>120.28316866646765</c:v>
                </c:pt>
                <c:pt idx="1283">
                  <c:v>120.3081385411205</c:v>
                </c:pt>
                <c:pt idx="1284">
                  <c:v>120.31681562733164</c:v>
                </c:pt>
                <c:pt idx="1285">
                  <c:v>120.36733743784961</c:v>
                </c:pt>
                <c:pt idx="1286">
                  <c:v>120.1778149633941</c:v>
                </c:pt>
                <c:pt idx="1287">
                  <c:v>120.29760517167969</c:v>
                </c:pt>
                <c:pt idx="1288">
                  <c:v>120.37661037112473</c:v>
                </c:pt>
                <c:pt idx="1289">
                  <c:v>120.28683883393512</c:v>
                </c:pt>
                <c:pt idx="1290">
                  <c:v>120.17162731115391</c:v>
                </c:pt>
                <c:pt idx="1291">
                  <c:v>120.18027077716592</c:v>
                </c:pt>
                <c:pt idx="1292">
                  <c:v>120.27457484247992</c:v>
                </c:pt>
                <c:pt idx="1293">
                  <c:v>120.15164956355018</c:v>
                </c:pt>
                <c:pt idx="1294">
                  <c:v>120.0685182594716</c:v>
                </c:pt>
                <c:pt idx="1295">
                  <c:v>120.05419940560695</c:v>
                </c:pt>
                <c:pt idx="1296">
                  <c:v>120.25164917449756</c:v>
                </c:pt>
                <c:pt idx="1297">
                  <c:v>120.411324653889</c:v>
                </c:pt>
                <c:pt idx="1298">
                  <c:v>120.41989823649013</c:v>
                </c:pt>
                <c:pt idx="1299">
                  <c:v>120.39480282624815</c:v>
                </c:pt>
                <c:pt idx="1300">
                  <c:v>120.42098380550095</c:v>
                </c:pt>
                <c:pt idx="1301">
                  <c:v>120.46353133383636</c:v>
                </c:pt>
                <c:pt idx="1302">
                  <c:v>120.49586960707772</c:v>
                </c:pt>
                <c:pt idx="1303">
                  <c:v>120.51336724417145</c:v>
                </c:pt>
                <c:pt idx="1304">
                  <c:v>120.58442888752579</c:v>
                </c:pt>
                <c:pt idx="1305">
                  <c:v>120.59302648764802</c:v>
                </c:pt>
                <c:pt idx="1306">
                  <c:v>120.51417354554992</c:v>
                </c:pt>
                <c:pt idx="1307">
                  <c:v>120.5355874155327</c:v>
                </c:pt>
                <c:pt idx="1308">
                  <c:v>120.42011218562736</c:v>
                </c:pt>
                <c:pt idx="1309">
                  <c:v>120.37799443638812</c:v>
                </c:pt>
                <c:pt idx="1310">
                  <c:v>120.15856229685265</c:v>
                </c:pt>
                <c:pt idx="1311">
                  <c:v>120.17372060762357</c:v>
                </c:pt>
                <c:pt idx="1312">
                  <c:v>120.18229617018874</c:v>
                </c:pt>
                <c:pt idx="1313">
                  <c:v>120.2177244838891</c:v>
                </c:pt>
                <c:pt idx="1314">
                  <c:v>120.21179094844278</c:v>
                </c:pt>
                <c:pt idx="1315">
                  <c:v>120.19619953595497</c:v>
                </c:pt>
                <c:pt idx="1316">
                  <c:v>120.26926754469001</c:v>
                </c:pt>
                <c:pt idx="1317">
                  <c:v>120.37444426025068</c:v>
                </c:pt>
                <c:pt idx="1318">
                  <c:v>120.32252705407755</c:v>
                </c:pt>
                <c:pt idx="1319">
                  <c:v>120.32665181353835</c:v>
                </c:pt>
                <c:pt idx="1320">
                  <c:v>120.26783426357936</c:v>
                </c:pt>
                <c:pt idx="1321">
                  <c:v>120.21333393045171</c:v>
                </c:pt>
                <c:pt idx="1322">
                  <c:v>120.28393811729956</c:v>
                </c:pt>
                <c:pt idx="1323">
                  <c:v>120.54077132257204</c:v>
                </c:pt>
                <c:pt idx="1324">
                  <c:v>120.43872438920215</c:v>
                </c:pt>
                <c:pt idx="1325">
                  <c:v>120.5154562749463</c:v>
                </c:pt>
                <c:pt idx="1326">
                  <c:v>120.52407245856634</c:v>
                </c:pt>
                <c:pt idx="1327">
                  <c:v>120.57518812117658</c:v>
                </c:pt>
                <c:pt idx="1328">
                  <c:v>120.6178571751249</c:v>
                </c:pt>
                <c:pt idx="1329">
                  <c:v>120.42270783648878</c:v>
                </c:pt>
                <c:pt idx="1330">
                  <c:v>120.42988946998949</c:v>
                </c:pt>
                <c:pt idx="1331">
                  <c:v>120.40622043674666</c:v>
                </c:pt>
                <c:pt idx="1332">
                  <c:v>120.38870006473579</c:v>
                </c:pt>
                <c:pt idx="1333">
                  <c:v>120.39723190964415</c:v>
                </c:pt>
                <c:pt idx="1334">
                  <c:v>120.40086434635747</c:v>
                </c:pt>
                <c:pt idx="1335">
                  <c:v>120.47634880319247</c:v>
                </c:pt>
                <c:pt idx="1336">
                  <c:v>120.47100864745566</c:v>
                </c:pt>
                <c:pt idx="1337">
                  <c:v>120.44742098681162</c:v>
                </c:pt>
                <c:pt idx="1338">
                  <c:v>120.41733252638676</c:v>
                </c:pt>
                <c:pt idx="1339">
                  <c:v>120.48779925793171</c:v>
                </c:pt>
                <c:pt idx="1340">
                  <c:v>120.49629773925639</c:v>
                </c:pt>
                <c:pt idx="1341">
                  <c:v>120.45705163959548</c:v>
                </c:pt>
                <c:pt idx="1342">
                  <c:v>120.53835480300469</c:v>
                </c:pt>
                <c:pt idx="1343">
                  <c:v>120.56907294516053</c:v>
                </c:pt>
                <c:pt idx="1344">
                  <c:v>120.71824750228532</c:v>
                </c:pt>
                <c:pt idx="1345">
                  <c:v>120.90773540158588</c:v>
                </c:pt>
                <c:pt idx="1346">
                  <c:v>121.00227342297907</c:v>
                </c:pt>
                <c:pt idx="1347">
                  <c:v>121.0108213128364</c:v>
                </c:pt>
                <c:pt idx="1348">
                  <c:v>121.02394186759331</c:v>
                </c:pt>
                <c:pt idx="1349">
                  <c:v>120.9696011169638</c:v>
                </c:pt>
                <c:pt idx="1350">
                  <c:v>121.00346508135598</c:v>
                </c:pt>
                <c:pt idx="1351">
                  <c:v>121.18999614449547</c:v>
                </c:pt>
                <c:pt idx="1352">
                  <c:v>121.17573886364441</c:v>
                </c:pt>
                <c:pt idx="1353">
                  <c:v>121.27621045602821</c:v>
                </c:pt>
                <c:pt idx="1354">
                  <c:v>121.28479984642262</c:v>
                </c:pt>
                <c:pt idx="1355">
                  <c:v>121.25282541840261</c:v>
                </c:pt>
                <c:pt idx="1356">
                  <c:v>121.24372432379853</c:v>
                </c:pt>
                <c:pt idx="1357">
                  <c:v>121.27343089162501</c:v>
                </c:pt>
                <c:pt idx="1358">
                  <c:v>121.43663035107053</c:v>
                </c:pt>
                <c:pt idx="1359">
                  <c:v>121.50503837836118</c:v>
                </c:pt>
                <c:pt idx="1360">
                  <c:v>121.42476549636079</c:v>
                </c:pt>
                <c:pt idx="1361">
                  <c:v>121.43330444730597</c:v>
                </c:pt>
                <c:pt idx="1362">
                  <c:v>121.40372782802129</c:v>
                </c:pt>
                <c:pt idx="1363">
                  <c:v>121.39221405694565</c:v>
                </c:pt>
                <c:pt idx="1364">
                  <c:v>121.4664035301486</c:v>
                </c:pt>
                <c:pt idx="1365">
                  <c:v>121.63021434412993</c:v>
                </c:pt>
                <c:pt idx="1366">
                  <c:v>121.62408086381609</c:v>
                </c:pt>
                <c:pt idx="1367">
                  <c:v>121.66569997549431</c:v>
                </c:pt>
                <c:pt idx="1368">
                  <c:v>121.67420651213057</c:v>
                </c:pt>
                <c:pt idx="1369">
                  <c:v>121.72495455821193</c:v>
                </c:pt>
                <c:pt idx="1370">
                  <c:v>121.78888509536418</c:v>
                </c:pt>
                <c:pt idx="1371">
                  <c:v>121.58028861414604</c:v>
                </c:pt>
                <c:pt idx="1372">
                  <c:v>121.66029499480229</c:v>
                </c:pt>
                <c:pt idx="1373">
                  <c:v>121.76325705681006</c:v>
                </c:pt>
                <c:pt idx="1374">
                  <c:v>121.80748441507426</c:v>
                </c:pt>
                <c:pt idx="1375">
                  <c:v>121.81595226327609</c:v>
                </c:pt>
                <c:pt idx="1376">
                  <c:v>121.77291535831047</c:v>
                </c:pt>
                <c:pt idx="1377">
                  <c:v>121.64599814438384</c:v>
                </c:pt>
                <c:pt idx="1378">
                  <c:v>121.80398154714345</c:v>
                </c:pt>
                <c:pt idx="1379">
                  <c:v>121.5454785355772</c:v>
                </c:pt>
                <c:pt idx="1380">
                  <c:v>121.65007727098617</c:v>
                </c:pt>
                <c:pt idx="1381">
                  <c:v>121.53817598605087</c:v>
                </c:pt>
                <c:pt idx="1382">
                  <c:v>121.54669367570989</c:v>
                </c:pt>
                <c:pt idx="1383">
                  <c:v>121.54415741854316</c:v>
                </c:pt>
                <c:pt idx="1384">
                  <c:v>121.45979844259362</c:v>
                </c:pt>
                <c:pt idx="1385">
                  <c:v>121.47864868931637</c:v>
                </c:pt>
                <c:pt idx="1386">
                  <c:v>121.41765755167491</c:v>
                </c:pt>
                <c:pt idx="1387">
                  <c:v>121.41023334124019</c:v>
                </c:pt>
                <c:pt idx="1388">
                  <c:v>121.45375219379137</c:v>
                </c:pt>
                <c:pt idx="1389">
                  <c:v>121.46227704940304</c:v>
                </c:pt>
                <c:pt idx="1390">
                  <c:v>121.50378976667713</c:v>
                </c:pt>
                <c:pt idx="1391">
                  <c:v>121.45144739585754</c:v>
                </c:pt>
                <c:pt idx="1392">
                  <c:v>121.35648315327533</c:v>
                </c:pt>
                <c:pt idx="1393">
                  <c:v>121.52906111607322</c:v>
                </c:pt>
                <c:pt idx="1394">
                  <c:v>121.33940626311937</c:v>
                </c:pt>
                <c:pt idx="1395">
                  <c:v>121.70669547514078</c:v>
                </c:pt>
                <c:pt idx="1396">
                  <c:v>121.71531132849942</c:v>
                </c:pt>
                <c:pt idx="1397">
                  <c:v>121.62355238687206</c:v>
                </c:pt>
                <c:pt idx="1398">
                  <c:v>121.46828396566856</c:v>
                </c:pt>
                <c:pt idx="1399">
                  <c:v>121.6488490577341</c:v>
                </c:pt>
                <c:pt idx="1400">
                  <c:v>121.61403540629911</c:v>
                </c:pt>
                <c:pt idx="1401">
                  <c:v>121.76372975577972</c:v>
                </c:pt>
                <c:pt idx="1402">
                  <c:v>121.77234562940491</c:v>
                </c:pt>
                <c:pt idx="1403">
                  <c:v>121.78093395644301</c:v>
                </c:pt>
                <c:pt idx="1404">
                  <c:v>121.5930052337948</c:v>
                </c:pt>
                <c:pt idx="1405">
                  <c:v>121.48170147464272</c:v>
                </c:pt>
                <c:pt idx="1406">
                  <c:v>121.25361521499573</c:v>
                </c:pt>
                <c:pt idx="1407">
                  <c:v>121.25527557738609</c:v>
                </c:pt>
                <c:pt idx="1408">
                  <c:v>121.47788022759234</c:v>
                </c:pt>
                <c:pt idx="1409">
                  <c:v>121.41192974038488</c:v>
                </c:pt>
                <c:pt idx="1410">
                  <c:v>121.41462580559732</c:v>
                </c:pt>
                <c:pt idx="1411">
                  <c:v>121.39136022267488</c:v>
                </c:pt>
                <c:pt idx="1412">
                  <c:v>121.36509451998627</c:v>
                </c:pt>
                <c:pt idx="1413">
                  <c:v>121.37421685689773</c:v>
                </c:pt>
                <c:pt idx="1414">
                  <c:v>121.4857319793212</c:v>
                </c:pt>
                <c:pt idx="1415">
                  <c:v>121.57009938222593</c:v>
                </c:pt>
                <c:pt idx="1416">
                  <c:v>121.55039893118146</c:v>
                </c:pt>
                <c:pt idx="1417">
                  <c:v>121.55879387995647</c:v>
                </c:pt>
                <c:pt idx="1418">
                  <c:v>121.79177054634485</c:v>
                </c:pt>
                <c:pt idx="1419">
                  <c:v>122.05464666377863</c:v>
                </c:pt>
                <c:pt idx="1420">
                  <c:v>121.94210324421286</c:v>
                </c:pt>
                <c:pt idx="1421">
                  <c:v>122.09118714723527</c:v>
                </c:pt>
                <c:pt idx="1422">
                  <c:v>122.09007393754914</c:v>
                </c:pt>
                <c:pt idx="1423">
                  <c:v>122.15045358937996</c:v>
                </c:pt>
                <c:pt idx="1424">
                  <c:v>122.15899208701471</c:v>
                </c:pt>
                <c:pt idx="1425">
                  <c:v>122.18973861930782</c:v>
                </c:pt>
                <c:pt idx="1426">
                  <c:v>122.13361764304267</c:v>
                </c:pt>
                <c:pt idx="1427">
                  <c:v>122.13222380505813</c:v>
                </c:pt>
                <c:pt idx="1428">
                  <c:v>122.31497900500288</c:v>
                </c:pt>
                <c:pt idx="1429">
                  <c:v>122.32219168354148</c:v>
                </c:pt>
                <c:pt idx="1430">
                  <c:v>122.28154342866368</c:v>
                </c:pt>
                <c:pt idx="1431">
                  <c:v>122.29006603823626</c:v>
                </c:pt>
                <c:pt idx="1432">
                  <c:v>122.27890335727216</c:v>
                </c:pt>
                <c:pt idx="1433">
                  <c:v>122.27855353370356</c:v>
                </c:pt>
                <c:pt idx="1434">
                  <c:v>122.34486246180663</c:v>
                </c:pt>
                <c:pt idx="1435">
                  <c:v>122.55919687073261</c:v>
                </c:pt>
                <c:pt idx="1436">
                  <c:v>122.56267015957391</c:v>
                </c:pt>
                <c:pt idx="1437">
                  <c:v>122.69872124310778</c:v>
                </c:pt>
                <c:pt idx="1438">
                  <c:v>122.7072286366961</c:v>
                </c:pt>
                <c:pt idx="1439">
                  <c:v>122.71329905715706</c:v>
                </c:pt>
                <c:pt idx="1440">
                  <c:v>122.68445507632315</c:v>
                </c:pt>
                <c:pt idx="1441">
                  <c:v>122.47030601041206</c:v>
                </c:pt>
                <c:pt idx="1442">
                  <c:v>122.55720116126356</c:v>
                </c:pt>
                <c:pt idx="1443">
                  <c:v>122.67116140733334</c:v>
                </c:pt>
                <c:pt idx="1444">
                  <c:v>122.75492531169203</c:v>
                </c:pt>
                <c:pt idx="1445">
                  <c:v>122.76343419668991</c:v>
                </c:pt>
                <c:pt idx="1446">
                  <c:v>122.83842636353167</c:v>
                </c:pt>
                <c:pt idx="1447">
                  <c:v>122.97407642978841</c:v>
                </c:pt>
                <c:pt idx="1448">
                  <c:v>123.00066398362533</c:v>
                </c:pt>
                <c:pt idx="1449">
                  <c:v>123.05442002928251</c:v>
                </c:pt>
                <c:pt idx="1450">
                  <c:v>123.03985539800362</c:v>
                </c:pt>
                <c:pt idx="1451">
                  <c:v>123.31069238412438</c:v>
                </c:pt>
                <c:pt idx="1452">
                  <c:v>123.31921148740821</c:v>
                </c:pt>
                <c:pt idx="1453">
                  <c:v>123.10139953532222</c:v>
                </c:pt>
                <c:pt idx="1454">
                  <c:v>123.19825921121526</c:v>
                </c:pt>
                <c:pt idx="1455">
                  <c:v>122.94508304886091</c:v>
                </c:pt>
                <c:pt idx="1456">
                  <c:v>123.07226499804915</c:v>
                </c:pt>
                <c:pt idx="1457">
                  <c:v>123.13414226653185</c:v>
                </c:pt>
                <c:pt idx="1458">
                  <c:v>123.08364231505327</c:v>
                </c:pt>
                <c:pt idx="1459">
                  <c:v>123.09217211001069</c:v>
                </c:pt>
                <c:pt idx="1460">
                  <c:v>123.17786564110334</c:v>
                </c:pt>
                <c:pt idx="1461">
                  <c:v>123.22390069579099</c:v>
                </c:pt>
                <c:pt idx="1462">
                  <c:v>123.08349966586461</c:v>
                </c:pt>
                <c:pt idx="1463">
                  <c:v>122.99613254476758</c:v>
                </c:pt>
                <c:pt idx="1464">
                  <c:v>123.12579587357797</c:v>
                </c:pt>
                <c:pt idx="1465">
                  <c:v>123.17311630380475</c:v>
                </c:pt>
                <c:pt idx="1466">
                  <c:v>123.1816326772698</c:v>
                </c:pt>
                <c:pt idx="1467">
                  <c:v>123.2229788835681</c:v>
                </c:pt>
                <c:pt idx="1468">
                  <c:v>123.15572395098999</c:v>
                </c:pt>
                <c:pt idx="1469">
                  <c:v>123.09404168867594</c:v>
                </c:pt>
                <c:pt idx="1470">
                  <c:v>123.16868591972798</c:v>
                </c:pt>
                <c:pt idx="1471">
                  <c:v>123.00894566816969</c:v>
                </c:pt>
                <c:pt idx="1472">
                  <c:v>123.09139718392592</c:v>
                </c:pt>
                <c:pt idx="1473">
                  <c:v>123.0998974664481</c:v>
                </c:pt>
                <c:pt idx="1474">
                  <c:v>123.02181675196306</c:v>
                </c:pt>
                <c:pt idx="1475">
                  <c:v>123.06517675940599</c:v>
                </c:pt>
                <c:pt idx="1476">
                  <c:v>123.03120623211645</c:v>
                </c:pt>
                <c:pt idx="1477">
                  <c:v>122.89310499668365</c:v>
                </c:pt>
                <c:pt idx="1478">
                  <c:v>122.80823805377162</c:v>
                </c:pt>
                <c:pt idx="1479">
                  <c:v>122.83338939302872</c:v>
                </c:pt>
                <c:pt idx="1480">
                  <c:v>122.84187896705944</c:v>
                </c:pt>
                <c:pt idx="1481">
                  <c:v>122.8540997816386</c:v>
                </c:pt>
                <c:pt idx="1482">
                  <c:v>122.89848067964407</c:v>
                </c:pt>
                <c:pt idx="1483">
                  <c:v>122.93927085601375</c:v>
                </c:pt>
                <c:pt idx="1484">
                  <c:v>122.90385436152249</c:v>
                </c:pt>
                <c:pt idx="1485">
                  <c:v>122.9659535992093</c:v>
                </c:pt>
                <c:pt idx="1486">
                  <c:v>122.85330489886097</c:v>
                </c:pt>
                <c:pt idx="1487">
                  <c:v>122.86178769328532</c:v>
                </c:pt>
                <c:pt idx="1488">
                  <c:v>122.86770255785848</c:v>
                </c:pt>
                <c:pt idx="1489">
                  <c:v>123.07567278723504</c:v>
                </c:pt>
                <c:pt idx="1490">
                  <c:v>123.00091422353867</c:v>
                </c:pt>
                <c:pt idx="1491">
                  <c:v>123.05866434353301</c:v>
                </c:pt>
                <c:pt idx="1492">
                  <c:v>123.11832947350626</c:v>
                </c:pt>
                <c:pt idx="1493">
                  <c:v>122.99264681260635</c:v>
                </c:pt>
                <c:pt idx="1494">
                  <c:v>123.00110508851303</c:v>
                </c:pt>
                <c:pt idx="1495">
                  <c:v>123.03062503749254</c:v>
                </c:pt>
                <c:pt idx="1496">
                  <c:v>123.06975605741899</c:v>
                </c:pt>
                <c:pt idx="1497">
                  <c:v>122.97937221542381</c:v>
                </c:pt>
                <c:pt idx="1498">
                  <c:v>123.05812701626932</c:v>
                </c:pt>
                <c:pt idx="1499">
                  <c:v>123.05986680435497</c:v>
                </c:pt>
                <c:pt idx="1500">
                  <c:v>123.24871325288349</c:v>
                </c:pt>
                <c:pt idx="1501">
                  <c:v>123.19932379822556</c:v>
                </c:pt>
                <c:pt idx="1502">
                  <c:v>123.29185670192655</c:v>
                </c:pt>
                <c:pt idx="1503">
                  <c:v>123.21273940621947</c:v>
                </c:pt>
                <c:pt idx="1504">
                  <c:v>123.39034373080125</c:v>
                </c:pt>
                <c:pt idx="1505">
                  <c:v>123.10238138159073</c:v>
                </c:pt>
                <c:pt idx="1506">
                  <c:v>123.09735957285891</c:v>
                </c:pt>
                <c:pt idx="1507">
                  <c:v>123.0474108355548</c:v>
                </c:pt>
                <c:pt idx="1508">
                  <c:v>123.05594147438093</c:v>
                </c:pt>
                <c:pt idx="1509">
                  <c:v>122.96340495984342</c:v>
                </c:pt>
                <c:pt idx="1510">
                  <c:v>122.91568491434744</c:v>
                </c:pt>
                <c:pt idx="1511">
                  <c:v>122.7431558026146</c:v>
                </c:pt>
                <c:pt idx="1512">
                  <c:v>122.3519186991067</c:v>
                </c:pt>
                <c:pt idx="1513">
                  <c:v>122.16351501397446</c:v>
                </c:pt>
                <c:pt idx="1514">
                  <c:v>122.13469350443486</c:v>
                </c:pt>
                <c:pt idx="1515">
                  <c:v>122.14321876763583</c:v>
                </c:pt>
                <c:pt idx="1516">
                  <c:v>122.14224051320133</c:v>
                </c:pt>
                <c:pt idx="1517">
                  <c:v>122.21046882533619</c:v>
                </c:pt>
                <c:pt idx="1518">
                  <c:v>122.18066790005737</c:v>
                </c:pt>
                <c:pt idx="1519">
                  <c:v>122.04934586433605</c:v>
                </c:pt>
                <c:pt idx="1520">
                  <c:v>122.1133060677777</c:v>
                </c:pt>
                <c:pt idx="1521">
                  <c:v>122.26065868116068</c:v>
                </c:pt>
                <c:pt idx="1522">
                  <c:v>122.26916807257693</c:v>
                </c:pt>
                <c:pt idx="1523">
                  <c:v>122.30979211228359</c:v>
                </c:pt>
                <c:pt idx="1524">
                  <c:v>122.12182123668521</c:v>
                </c:pt>
                <c:pt idx="1525">
                  <c:v>122.05980756281151</c:v>
                </c:pt>
                <c:pt idx="1526">
                  <c:v>122.30216160946692</c:v>
                </c:pt>
                <c:pt idx="1527">
                  <c:v>122.19020533613771</c:v>
                </c:pt>
                <c:pt idx="1528">
                  <c:v>122.30796317691465</c:v>
                </c:pt>
                <c:pt idx="1529">
                  <c:v>122.31650692495771</c:v>
                </c:pt>
                <c:pt idx="1530">
                  <c:v>122.26787340747347</c:v>
                </c:pt>
                <c:pt idx="1531">
                  <c:v>122.31511686576933</c:v>
                </c:pt>
                <c:pt idx="1532">
                  <c:v>122.44797304980111</c:v>
                </c:pt>
                <c:pt idx="1533">
                  <c:v>122.59712467562802</c:v>
                </c:pt>
                <c:pt idx="1534">
                  <c:v>122.5990170324514</c:v>
                </c:pt>
                <c:pt idx="1535">
                  <c:v>122.44069409283986</c:v>
                </c:pt>
                <c:pt idx="1536">
                  <c:v>122.44923053143775</c:v>
                </c:pt>
                <c:pt idx="1537">
                  <c:v>122.41216330277204</c:v>
                </c:pt>
                <c:pt idx="1538">
                  <c:v>122.56070809120907</c:v>
                </c:pt>
                <c:pt idx="1539">
                  <c:v>122.71038109345002</c:v>
                </c:pt>
                <c:pt idx="1540">
                  <c:v>122.55318614238966</c:v>
                </c:pt>
                <c:pt idx="1541">
                  <c:v>122.62712647208171</c:v>
                </c:pt>
                <c:pt idx="1542">
                  <c:v>122.74370717445126</c:v>
                </c:pt>
                <c:pt idx="1543">
                  <c:v>122.75225353529578</c:v>
                </c:pt>
                <c:pt idx="1544">
                  <c:v>122.58229542244131</c:v>
                </c:pt>
                <c:pt idx="1545">
                  <c:v>122.66241043442253</c:v>
                </c:pt>
                <c:pt idx="1546">
                  <c:v>122.58690178602507</c:v>
                </c:pt>
                <c:pt idx="1547">
                  <c:v>122.58017883069201</c:v>
                </c:pt>
                <c:pt idx="1548">
                  <c:v>122.57841949214092</c:v>
                </c:pt>
                <c:pt idx="1549">
                  <c:v>122.57707879515154</c:v>
                </c:pt>
                <c:pt idx="1550">
                  <c:v>122.58561896044939</c:v>
                </c:pt>
                <c:pt idx="1551">
                  <c:v>122.42693538791762</c:v>
                </c:pt>
                <c:pt idx="1552">
                  <c:v>122.11404603816743</c:v>
                </c:pt>
                <c:pt idx="1553">
                  <c:v>122.18658186670046</c:v>
                </c:pt>
                <c:pt idx="1554">
                  <c:v>122.13492844442899</c:v>
                </c:pt>
                <c:pt idx="1555">
                  <c:v>122.15328885740404</c:v>
                </c:pt>
                <c:pt idx="1556">
                  <c:v>122.28336584324771</c:v>
                </c:pt>
                <c:pt idx="1557">
                  <c:v>122.29194321278716</c:v>
                </c:pt>
                <c:pt idx="1558">
                  <c:v>122.44407536078867</c:v>
                </c:pt>
                <c:pt idx="1559">
                  <c:v>122.38916822566888</c:v>
                </c:pt>
                <c:pt idx="1560">
                  <c:v>122.5405469259338</c:v>
                </c:pt>
                <c:pt idx="1561">
                  <c:v>122.6101654202734</c:v>
                </c:pt>
                <c:pt idx="1562">
                  <c:v>122.52147156750127</c:v>
                </c:pt>
                <c:pt idx="1563">
                  <c:v>122.45857644976527</c:v>
                </c:pt>
                <c:pt idx="1564">
                  <c:v>122.46711167732312</c:v>
                </c:pt>
                <c:pt idx="1565">
                  <c:v>122.54242645946616</c:v>
                </c:pt>
                <c:pt idx="1566">
                  <c:v>122.43957182438881</c:v>
                </c:pt>
                <c:pt idx="1567">
                  <c:v>122.23990510083578</c:v>
                </c:pt>
                <c:pt idx="1568">
                  <c:v>122.08145980119576</c:v>
                </c:pt>
                <c:pt idx="1569">
                  <c:v>121.94547607609387</c:v>
                </c:pt>
                <c:pt idx="1570">
                  <c:v>121.86554217491788</c:v>
                </c:pt>
                <c:pt idx="1571">
                  <c:v>121.87403053590364</c:v>
                </c:pt>
                <c:pt idx="1572">
                  <c:v>121.70316201481634</c:v>
                </c:pt>
                <c:pt idx="1573">
                  <c:v>121.76121394668638</c:v>
                </c:pt>
                <c:pt idx="1574">
                  <c:v>121.90678388001324</c:v>
                </c:pt>
                <c:pt idx="1575">
                  <c:v>122.0737130222757</c:v>
                </c:pt>
                <c:pt idx="1576">
                  <c:v>121.92900250013639</c:v>
                </c:pt>
                <c:pt idx="1577">
                  <c:v>122.09471517523825</c:v>
                </c:pt>
                <c:pt idx="1578">
                  <c:v>122.1032348965248</c:v>
                </c:pt>
                <c:pt idx="1579">
                  <c:v>121.96580700805919</c:v>
                </c:pt>
                <c:pt idx="1580">
                  <c:v>121.91426770188789</c:v>
                </c:pt>
                <c:pt idx="1581">
                  <c:v>121.93139970975764</c:v>
                </c:pt>
                <c:pt idx="1582">
                  <c:v>121.831123107259</c:v>
                </c:pt>
                <c:pt idx="1583">
                  <c:v>121.72924336626582</c:v>
                </c:pt>
                <c:pt idx="1584">
                  <c:v>121.87113037264308</c:v>
                </c:pt>
                <c:pt idx="1585">
                  <c:v>121.87962909977512</c:v>
                </c:pt>
                <c:pt idx="1586">
                  <c:v>121.81307256638938</c:v>
                </c:pt>
                <c:pt idx="1587">
                  <c:v>121.81235364148861</c:v>
                </c:pt>
                <c:pt idx="1588">
                  <c:v>121.93640809686227</c:v>
                </c:pt>
                <c:pt idx="1589">
                  <c:v>121.90250463748988</c:v>
                </c:pt>
                <c:pt idx="1590">
                  <c:v>122.08095335504345</c:v>
                </c:pt>
                <c:pt idx="1591">
                  <c:v>121.9948172893239</c:v>
                </c:pt>
                <c:pt idx="1592">
                  <c:v>122.00328364345594</c:v>
                </c:pt>
                <c:pt idx="1593">
                  <c:v>122.01599620649881</c:v>
                </c:pt>
              </c:numCache>
            </c:numRef>
          </c:val>
          <c:smooth val="0"/>
          <c:extLst xmlns:c16r2="http://schemas.microsoft.com/office/drawing/2015/06/chart">
            <c:ext xmlns:c16="http://schemas.microsoft.com/office/drawing/2014/chart" uri="{C3380CC4-5D6E-409C-BE32-E72D297353CC}">
              <c16:uniqueId val="{00000001-1145-4F92-BFDA-CBD12BC1A7E7}"/>
            </c:ext>
          </c:extLst>
        </c:ser>
        <c:ser>
          <c:idx val="2"/>
          <c:order val="2"/>
          <c:tx>
            <c:v>MIREX C</c:v>
          </c:tx>
          <c:spPr>
            <a:ln w="28575" cap="rnd">
              <a:solidFill>
                <a:srgbClr val="00B050"/>
              </a:solidFill>
              <a:round/>
            </a:ln>
            <a:effectLst/>
          </c:spPr>
          <c:marker>
            <c:symbol val="none"/>
          </c:marker>
          <c:cat>
            <c:numRef>
              <c:f>'17-18 Ulaganja OMF i prinosi (3'!$B$4390:$B$5983</c:f>
              <c:numCache>
                <c:formatCode>m/d/yyyy</c:formatCode>
                <c:ptCount val="1594"/>
                <c:pt idx="0">
                  <c:v>41872</c:v>
                </c:pt>
                <c:pt idx="1">
                  <c:v>41873</c:v>
                </c:pt>
                <c:pt idx="2">
                  <c:v>41874</c:v>
                </c:pt>
                <c:pt idx="3">
                  <c:v>41875</c:v>
                </c:pt>
                <c:pt idx="4">
                  <c:v>41876</c:v>
                </c:pt>
                <c:pt idx="5">
                  <c:v>41877</c:v>
                </c:pt>
                <c:pt idx="6">
                  <c:v>41878</c:v>
                </c:pt>
                <c:pt idx="7">
                  <c:v>41879</c:v>
                </c:pt>
                <c:pt idx="8">
                  <c:v>41880</c:v>
                </c:pt>
                <c:pt idx="9">
                  <c:v>41881</c:v>
                </c:pt>
                <c:pt idx="10">
                  <c:v>41882</c:v>
                </c:pt>
                <c:pt idx="11">
                  <c:v>41883</c:v>
                </c:pt>
                <c:pt idx="12">
                  <c:v>41884</c:v>
                </c:pt>
                <c:pt idx="13">
                  <c:v>41885</c:v>
                </c:pt>
                <c:pt idx="14">
                  <c:v>41886</c:v>
                </c:pt>
                <c:pt idx="15">
                  <c:v>41887</c:v>
                </c:pt>
                <c:pt idx="16">
                  <c:v>41888</c:v>
                </c:pt>
                <c:pt idx="17">
                  <c:v>41889</c:v>
                </c:pt>
                <c:pt idx="18">
                  <c:v>41890</c:v>
                </c:pt>
                <c:pt idx="19">
                  <c:v>41891</c:v>
                </c:pt>
                <c:pt idx="20">
                  <c:v>41892</c:v>
                </c:pt>
                <c:pt idx="21">
                  <c:v>41893</c:v>
                </c:pt>
                <c:pt idx="22">
                  <c:v>41894</c:v>
                </c:pt>
                <c:pt idx="23">
                  <c:v>41895</c:v>
                </c:pt>
                <c:pt idx="24">
                  <c:v>41896</c:v>
                </c:pt>
                <c:pt idx="25">
                  <c:v>41897</c:v>
                </c:pt>
                <c:pt idx="26">
                  <c:v>41898</c:v>
                </c:pt>
                <c:pt idx="27">
                  <c:v>41899</c:v>
                </c:pt>
                <c:pt idx="28">
                  <c:v>41900</c:v>
                </c:pt>
                <c:pt idx="29">
                  <c:v>41901</c:v>
                </c:pt>
                <c:pt idx="30">
                  <c:v>41902</c:v>
                </c:pt>
                <c:pt idx="31">
                  <c:v>41903</c:v>
                </c:pt>
                <c:pt idx="32">
                  <c:v>41904</c:v>
                </c:pt>
                <c:pt idx="33">
                  <c:v>41905</c:v>
                </c:pt>
                <c:pt idx="34">
                  <c:v>41906</c:v>
                </c:pt>
                <c:pt idx="35">
                  <c:v>41907</c:v>
                </c:pt>
                <c:pt idx="36">
                  <c:v>41908</c:v>
                </c:pt>
                <c:pt idx="37">
                  <c:v>41909</c:v>
                </c:pt>
                <c:pt idx="38">
                  <c:v>41910</c:v>
                </c:pt>
                <c:pt idx="39">
                  <c:v>41911</c:v>
                </c:pt>
                <c:pt idx="40">
                  <c:v>41912</c:v>
                </c:pt>
                <c:pt idx="41">
                  <c:v>41913</c:v>
                </c:pt>
                <c:pt idx="42">
                  <c:v>41914</c:v>
                </c:pt>
                <c:pt idx="43">
                  <c:v>41915</c:v>
                </c:pt>
                <c:pt idx="44">
                  <c:v>41916</c:v>
                </c:pt>
                <c:pt idx="45">
                  <c:v>41917</c:v>
                </c:pt>
                <c:pt idx="46">
                  <c:v>41918</c:v>
                </c:pt>
                <c:pt idx="47">
                  <c:v>41919</c:v>
                </c:pt>
                <c:pt idx="48">
                  <c:v>41920</c:v>
                </c:pt>
                <c:pt idx="49">
                  <c:v>41921</c:v>
                </c:pt>
                <c:pt idx="50">
                  <c:v>41922</c:v>
                </c:pt>
                <c:pt idx="51">
                  <c:v>41923</c:v>
                </c:pt>
                <c:pt idx="52">
                  <c:v>41924</c:v>
                </c:pt>
                <c:pt idx="53">
                  <c:v>41925</c:v>
                </c:pt>
                <c:pt idx="54">
                  <c:v>41926</c:v>
                </c:pt>
                <c:pt idx="55">
                  <c:v>41927</c:v>
                </c:pt>
                <c:pt idx="56">
                  <c:v>41928</c:v>
                </c:pt>
                <c:pt idx="57">
                  <c:v>41929</c:v>
                </c:pt>
                <c:pt idx="58">
                  <c:v>41930</c:v>
                </c:pt>
                <c:pt idx="59">
                  <c:v>41931</c:v>
                </c:pt>
                <c:pt idx="60">
                  <c:v>41932</c:v>
                </c:pt>
                <c:pt idx="61">
                  <c:v>41933</c:v>
                </c:pt>
                <c:pt idx="62">
                  <c:v>41934</c:v>
                </c:pt>
                <c:pt idx="63">
                  <c:v>41935</c:v>
                </c:pt>
                <c:pt idx="64">
                  <c:v>41936</c:v>
                </c:pt>
                <c:pt idx="65">
                  <c:v>41937</c:v>
                </c:pt>
                <c:pt idx="66">
                  <c:v>41938</c:v>
                </c:pt>
                <c:pt idx="67">
                  <c:v>41939</c:v>
                </c:pt>
                <c:pt idx="68">
                  <c:v>41940</c:v>
                </c:pt>
                <c:pt idx="69">
                  <c:v>41941</c:v>
                </c:pt>
                <c:pt idx="70">
                  <c:v>41942</c:v>
                </c:pt>
                <c:pt idx="71">
                  <c:v>41943</c:v>
                </c:pt>
                <c:pt idx="72">
                  <c:v>41944</c:v>
                </c:pt>
                <c:pt idx="73">
                  <c:v>41945</c:v>
                </c:pt>
                <c:pt idx="74">
                  <c:v>41946</c:v>
                </c:pt>
                <c:pt idx="75">
                  <c:v>41947</c:v>
                </c:pt>
                <c:pt idx="76">
                  <c:v>41948</c:v>
                </c:pt>
                <c:pt idx="77">
                  <c:v>41949</c:v>
                </c:pt>
                <c:pt idx="78">
                  <c:v>41950</c:v>
                </c:pt>
                <c:pt idx="79">
                  <c:v>41951</c:v>
                </c:pt>
                <c:pt idx="80">
                  <c:v>41952</c:v>
                </c:pt>
                <c:pt idx="81">
                  <c:v>41953</c:v>
                </c:pt>
                <c:pt idx="82">
                  <c:v>41954</c:v>
                </c:pt>
                <c:pt idx="83">
                  <c:v>41955</c:v>
                </c:pt>
                <c:pt idx="84">
                  <c:v>41956</c:v>
                </c:pt>
                <c:pt idx="85">
                  <c:v>41957</c:v>
                </c:pt>
                <c:pt idx="86">
                  <c:v>41958</c:v>
                </c:pt>
                <c:pt idx="87">
                  <c:v>41959</c:v>
                </c:pt>
                <c:pt idx="88">
                  <c:v>41960</c:v>
                </c:pt>
                <c:pt idx="89">
                  <c:v>41961</c:v>
                </c:pt>
                <c:pt idx="90">
                  <c:v>41962</c:v>
                </c:pt>
                <c:pt idx="91">
                  <c:v>41963</c:v>
                </c:pt>
                <c:pt idx="92">
                  <c:v>41964</c:v>
                </c:pt>
                <c:pt idx="93">
                  <c:v>41965</c:v>
                </c:pt>
                <c:pt idx="94">
                  <c:v>41966</c:v>
                </c:pt>
                <c:pt idx="95">
                  <c:v>41967</c:v>
                </c:pt>
                <c:pt idx="96">
                  <c:v>41968</c:v>
                </c:pt>
                <c:pt idx="97">
                  <c:v>41969</c:v>
                </c:pt>
                <c:pt idx="98">
                  <c:v>41970</c:v>
                </c:pt>
                <c:pt idx="99">
                  <c:v>41971</c:v>
                </c:pt>
                <c:pt idx="100">
                  <c:v>41972</c:v>
                </c:pt>
                <c:pt idx="101">
                  <c:v>41973</c:v>
                </c:pt>
                <c:pt idx="102">
                  <c:v>41974</c:v>
                </c:pt>
                <c:pt idx="103">
                  <c:v>41975</c:v>
                </c:pt>
                <c:pt idx="104">
                  <c:v>41976</c:v>
                </c:pt>
                <c:pt idx="105">
                  <c:v>41977</c:v>
                </c:pt>
                <c:pt idx="106">
                  <c:v>41978</c:v>
                </c:pt>
                <c:pt idx="107">
                  <c:v>41979</c:v>
                </c:pt>
                <c:pt idx="108">
                  <c:v>41980</c:v>
                </c:pt>
                <c:pt idx="109">
                  <c:v>41981</c:v>
                </c:pt>
                <c:pt idx="110">
                  <c:v>41982</c:v>
                </c:pt>
                <c:pt idx="111">
                  <c:v>41983</c:v>
                </c:pt>
                <c:pt idx="112">
                  <c:v>41984</c:v>
                </c:pt>
                <c:pt idx="113">
                  <c:v>41985</c:v>
                </c:pt>
                <c:pt idx="114">
                  <c:v>41986</c:v>
                </c:pt>
                <c:pt idx="115">
                  <c:v>41987</c:v>
                </c:pt>
                <c:pt idx="116">
                  <c:v>41988</c:v>
                </c:pt>
                <c:pt idx="117">
                  <c:v>41989</c:v>
                </c:pt>
                <c:pt idx="118">
                  <c:v>41990</c:v>
                </c:pt>
                <c:pt idx="119">
                  <c:v>41991</c:v>
                </c:pt>
                <c:pt idx="120">
                  <c:v>41992</c:v>
                </c:pt>
                <c:pt idx="121">
                  <c:v>41993</c:v>
                </c:pt>
                <c:pt idx="122">
                  <c:v>41994</c:v>
                </c:pt>
                <c:pt idx="123">
                  <c:v>41995</c:v>
                </c:pt>
                <c:pt idx="124">
                  <c:v>41996</c:v>
                </c:pt>
                <c:pt idx="125">
                  <c:v>41997</c:v>
                </c:pt>
                <c:pt idx="126">
                  <c:v>41998</c:v>
                </c:pt>
                <c:pt idx="127">
                  <c:v>41999</c:v>
                </c:pt>
                <c:pt idx="128">
                  <c:v>42000</c:v>
                </c:pt>
                <c:pt idx="129">
                  <c:v>42001</c:v>
                </c:pt>
                <c:pt idx="130">
                  <c:v>42002</c:v>
                </c:pt>
                <c:pt idx="131">
                  <c:v>42003</c:v>
                </c:pt>
                <c:pt idx="132">
                  <c:v>42004</c:v>
                </c:pt>
                <c:pt idx="133">
                  <c:v>42005</c:v>
                </c:pt>
                <c:pt idx="134">
                  <c:v>42006</c:v>
                </c:pt>
                <c:pt idx="135">
                  <c:v>42007</c:v>
                </c:pt>
                <c:pt idx="136">
                  <c:v>42008</c:v>
                </c:pt>
                <c:pt idx="137">
                  <c:v>42009</c:v>
                </c:pt>
                <c:pt idx="138">
                  <c:v>42010</c:v>
                </c:pt>
                <c:pt idx="139">
                  <c:v>42011</c:v>
                </c:pt>
                <c:pt idx="140">
                  <c:v>42012</c:v>
                </c:pt>
                <c:pt idx="141">
                  <c:v>42013</c:v>
                </c:pt>
                <c:pt idx="142">
                  <c:v>42014</c:v>
                </c:pt>
                <c:pt idx="143">
                  <c:v>42015</c:v>
                </c:pt>
                <c:pt idx="144">
                  <c:v>42016</c:v>
                </c:pt>
                <c:pt idx="145">
                  <c:v>42017</c:v>
                </c:pt>
                <c:pt idx="146">
                  <c:v>42018</c:v>
                </c:pt>
                <c:pt idx="147">
                  <c:v>42019</c:v>
                </c:pt>
                <c:pt idx="148">
                  <c:v>42020</c:v>
                </c:pt>
                <c:pt idx="149">
                  <c:v>42021</c:v>
                </c:pt>
                <c:pt idx="150">
                  <c:v>42022</c:v>
                </c:pt>
                <c:pt idx="151">
                  <c:v>42023</c:v>
                </c:pt>
                <c:pt idx="152">
                  <c:v>42024</c:v>
                </c:pt>
                <c:pt idx="153">
                  <c:v>42025</c:v>
                </c:pt>
                <c:pt idx="154">
                  <c:v>42026</c:v>
                </c:pt>
                <c:pt idx="155">
                  <c:v>42027</c:v>
                </c:pt>
                <c:pt idx="156">
                  <c:v>42028</c:v>
                </c:pt>
                <c:pt idx="157">
                  <c:v>42029</c:v>
                </c:pt>
                <c:pt idx="158">
                  <c:v>42030</c:v>
                </c:pt>
                <c:pt idx="159">
                  <c:v>42031</c:v>
                </c:pt>
                <c:pt idx="160">
                  <c:v>42032</c:v>
                </c:pt>
                <c:pt idx="161">
                  <c:v>42033</c:v>
                </c:pt>
                <c:pt idx="162">
                  <c:v>42034</c:v>
                </c:pt>
                <c:pt idx="163">
                  <c:v>42035</c:v>
                </c:pt>
                <c:pt idx="164">
                  <c:v>42036</c:v>
                </c:pt>
                <c:pt idx="165">
                  <c:v>42037</c:v>
                </c:pt>
                <c:pt idx="166">
                  <c:v>42038</c:v>
                </c:pt>
                <c:pt idx="167">
                  <c:v>42039</c:v>
                </c:pt>
                <c:pt idx="168">
                  <c:v>42040</c:v>
                </c:pt>
                <c:pt idx="169">
                  <c:v>42041</c:v>
                </c:pt>
                <c:pt idx="170">
                  <c:v>42042</c:v>
                </c:pt>
                <c:pt idx="171">
                  <c:v>42043</c:v>
                </c:pt>
                <c:pt idx="172">
                  <c:v>42044</c:v>
                </c:pt>
                <c:pt idx="173">
                  <c:v>42045</c:v>
                </c:pt>
                <c:pt idx="174">
                  <c:v>42046</c:v>
                </c:pt>
                <c:pt idx="175">
                  <c:v>42047</c:v>
                </c:pt>
                <c:pt idx="176">
                  <c:v>42048</c:v>
                </c:pt>
                <c:pt idx="177">
                  <c:v>42049</c:v>
                </c:pt>
                <c:pt idx="178">
                  <c:v>42050</c:v>
                </c:pt>
                <c:pt idx="179">
                  <c:v>42051</c:v>
                </c:pt>
                <c:pt idx="180">
                  <c:v>42052</c:v>
                </c:pt>
                <c:pt idx="181">
                  <c:v>42053</c:v>
                </c:pt>
                <c:pt idx="182">
                  <c:v>42054</c:v>
                </c:pt>
                <c:pt idx="183">
                  <c:v>42055</c:v>
                </c:pt>
                <c:pt idx="184">
                  <c:v>42056</c:v>
                </c:pt>
                <c:pt idx="185">
                  <c:v>42057</c:v>
                </c:pt>
                <c:pt idx="186">
                  <c:v>42058</c:v>
                </c:pt>
                <c:pt idx="187">
                  <c:v>42059</c:v>
                </c:pt>
                <c:pt idx="188">
                  <c:v>42060</c:v>
                </c:pt>
                <c:pt idx="189">
                  <c:v>42061</c:v>
                </c:pt>
                <c:pt idx="190">
                  <c:v>42062</c:v>
                </c:pt>
                <c:pt idx="191">
                  <c:v>42063</c:v>
                </c:pt>
                <c:pt idx="192">
                  <c:v>42064</c:v>
                </c:pt>
                <c:pt idx="193">
                  <c:v>42065</c:v>
                </c:pt>
                <c:pt idx="194">
                  <c:v>42066</c:v>
                </c:pt>
                <c:pt idx="195">
                  <c:v>42067</c:v>
                </c:pt>
                <c:pt idx="196">
                  <c:v>42068</c:v>
                </c:pt>
                <c:pt idx="197">
                  <c:v>42069</c:v>
                </c:pt>
                <c:pt idx="198">
                  <c:v>42070</c:v>
                </c:pt>
                <c:pt idx="199">
                  <c:v>42071</c:v>
                </c:pt>
                <c:pt idx="200">
                  <c:v>42072</c:v>
                </c:pt>
                <c:pt idx="201">
                  <c:v>42073</c:v>
                </c:pt>
                <c:pt idx="202">
                  <c:v>42074</c:v>
                </c:pt>
                <c:pt idx="203">
                  <c:v>42075</c:v>
                </c:pt>
                <c:pt idx="204">
                  <c:v>42076</c:v>
                </c:pt>
                <c:pt idx="205">
                  <c:v>42077</c:v>
                </c:pt>
                <c:pt idx="206">
                  <c:v>42078</c:v>
                </c:pt>
                <c:pt idx="207">
                  <c:v>42079</c:v>
                </c:pt>
                <c:pt idx="208">
                  <c:v>42080</c:v>
                </c:pt>
                <c:pt idx="209">
                  <c:v>42081</c:v>
                </c:pt>
                <c:pt idx="210">
                  <c:v>42082</c:v>
                </c:pt>
                <c:pt idx="211">
                  <c:v>42083</c:v>
                </c:pt>
                <c:pt idx="212">
                  <c:v>42084</c:v>
                </c:pt>
                <c:pt idx="213">
                  <c:v>42085</c:v>
                </c:pt>
                <c:pt idx="214">
                  <c:v>42086</c:v>
                </c:pt>
                <c:pt idx="215">
                  <c:v>42087</c:v>
                </c:pt>
                <c:pt idx="216">
                  <c:v>42088</c:v>
                </c:pt>
                <c:pt idx="217">
                  <c:v>42089</c:v>
                </c:pt>
                <c:pt idx="218">
                  <c:v>42090</c:v>
                </c:pt>
                <c:pt idx="219">
                  <c:v>42091</c:v>
                </c:pt>
                <c:pt idx="220">
                  <c:v>42092</c:v>
                </c:pt>
                <c:pt idx="221">
                  <c:v>42093</c:v>
                </c:pt>
                <c:pt idx="222">
                  <c:v>42094</c:v>
                </c:pt>
                <c:pt idx="223">
                  <c:v>42095</c:v>
                </c:pt>
                <c:pt idx="224">
                  <c:v>42096</c:v>
                </c:pt>
                <c:pt idx="225">
                  <c:v>42097</c:v>
                </c:pt>
                <c:pt idx="226">
                  <c:v>42098</c:v>
                </c:pt>
                <c:pt idx="227">
                  <c:v>42099</c:v>
                </c:pt>
                <c:pt idx="228">
                  <c:v>42100</c:v>
                </c:pt>
                <c:pt idx="229">
                  <c:v>42101</c:v>
                </c:pt>
                <c:pt idx="230">
                  <c:v>42102</c:v>
                </c:pt>
                <c:pt idx="231">
                  <c:v>42103</c:v>
                </c:pt>
                <c:pt idx="232">
                  <c:v>42104</c:v>
                </c:pt>
                <c:pt idx="233">
                  <c:v>42105</c:v>
                </c:pt>
                <c:pt idx="234">
                  <c:v>42106</c:v>
                </c:pt>
                <c:pt idx="235">
                  <c:v>42107</c:v>
                </c:pt>
                <c:pt idx="236">
                  <c:v>42108</c:v>
                </c:pt>
                <c:pt idx="237">
                  <c:v>42109</c:v>
                </c:pt>
                <c:pt idx="238">
                  <c:v>42110</c:v>
                </c:pt>
                <c:pt idx="239">
                  <c:v>42111</c:v>
                </c:pt>
                <c:pt idx="240">
                  <c:v>42112</c:v>
                </c:pt>
                <c:pt idx="241">
                  <c:v>42113</c:v>
                </c:pt>
                <c:pt idx="242">
                  <c:v>42114</c:v>
                </c:pt>
                <c:pt idx="243">
                  <c:v>42115</c:v>
                </c:pt>
                <c:pt idx="244">
                  <c:v>42116</c:v>
                </c:pt>
                <c:pt idx="245">
                  <c:v>42117</c:v>
                </c:pt>
                <c:pt idx="246">
                  <c:v>42118</c:v>
                </c:pt>
                <c:pt idx="247">
                  <c:v>42119</c:v>
                </c:pt>
                <c:pt idx="248">
                  <c:v>42120</c:v>
                </c:pt>
                <c:pt idx="249">
                  <c:v>42121</c:v>
                </c:pt>
                <c:pt idx="250">
                  <c:v>42122</c:v>
                </c:pt>
                <c:pt idx="251">
                  <c:v>42123</c:v>
                </c:pt>
                <c:pt idx="252">
                  <c:v>42124</c:v>
                </c:pt>
                <c:pt idx="253">
                  <c:v>42125</c:v>
                </c:pt>
                <c:pt idx="254">
                  <c:v>42126</c:v>
                </c:pt>
                <c:pt idx="255">
                  <c:v>42127</c:v>
                </c:pt>
                <c:pt idx="256">
                  <c:v>42128</c:v>
                </c:pt>
                <c:pt idx="257">
                  <c:v>42129</c:v>
                </c:pt>
                <c:pt idx="258">
                  <c:v>42130</c:v>
                </c:pt>
                <c:pt idx="259">
                  <c:v>42131</c:v>
                </c:pt>
                <c:pt idx="260">
                  <c:v>42132</c:v>
                </c:pt>
                <c:pt idx="261">
                  <c:v>42133</c:v>
                </c:pt>
                <c:pt idx="262">
                  <c:v>42134</c:v>
                </c:pt>
                <c:pt idx="263">
                  <c:v>42135</c:v>
                </c:pt>
                <c:pt idx="264">
                  <c:v>42136</c:v>
                </c:pt>
                <c:pt idx="265">
                  <c:v>42137</c:v>
                </c:pt>
                <c:pt idx="266">
                  <c:v>42138</c:v>
                </c:pt>
                <c:pt idx="267">
                  <c:v>42139</c:v>
                </c:pt>
                <c:pt idx="268">
                  <c:v>42140</c:v>
                </c:pt>
                <c:pt idx="269">
                  <c:v>42141</c:v>
                </c:pt>
                <c:pt idx="270">
                  <c:v>42142</c:v>
                </c:pt>
                <c:pt idx="271">
                  <c:v>42143</c:v>
                </c:pt>
                <c:pt idx="272">
                  <c:v>42144</c:v>
                </c:pt>
                <c:pt idx="273">
                  <c:v>42145</c:v>
                </c:pt>
                <c:pt idx="274">
                  <c:v>42146</c:v>
                </c:pt>
                <c:pt idx="275">
                  <c:v>42147</c:v>
                </c:pt>
                <c:pt idx="276">
                  <c:v>42148</c:v>
                </c:pt>
                <c:pt idx="277">
                  <c:v>42149</c:v>
                </c:pt>
                <c:pt idx="278">
                  <c:v>42150</c:v>
                </c:pt>
                <c:pt idx="279">
                  <c:v>42151</c:v>
                </c:pt>
                <c:pt idx="280">
                  <c:v>42152</c:v>
                </c:pt>
                <c:pt idx="281">
                  <c:v>42153</c:v>
                </c:pt>
                <c:pt idx="282">
                  <c:v>42154</c:v>
                </c:pt>
                <c:pt idx="283">
                  <c:v>42155</c:v>
                </c:pt>
                <c:pt idx="284">
                  <c:v>42156</c:v>
                </c:pt>
                <c:pt idx="285">
                  <c:v>42157</c:v>
                </c:pt>
                <c:pt idx="286">
                  <c:v>42158</c:v>
                </c:pt>
                <c:pt idx="287">
                  <c:v>42159</c:v>
                </c:pt>
                <c:pt idx="288">
                  <c:v>42160</c:v>
                </c:pt>
                <c:pt idx="289">
                  <c:v>42161</c:v>
                </c:pt>
                <c:pt idx="290">
                  <c:v>42162</c:v>
                </c:pt>
                <c:pt idx="291">
                  <c:v>42163</c:v>
                </c:pt>
                <c:pt idx="292">
                  <c:v>42164</c:v>
                </c:pt>
                <c:pt idx="293">
                  <c:v>42165</c:v>
                </c:pt>
                <c:pt idx="294">
                  <c:v>42166</c:v>
                </c:pt>
                <c:pt idx="295">
                  <c:v>42167</c:v>
                </c:pt>
                <c:pt idx="296">
                  <c:v>42168</c:v>
                </c:pt>
                <c:pt idx="297">
                  <c:v>42169</c:v>
                </c:pt>
                <c:pt idx="298">
                  <c:v>42170</c:v>
                </c:pt>
                <c:pt idx="299">
                  <c:v>42171</c:v>
                </c:pt>
                <c:pt idx="300">
                  <c:v>42172</c:v>
                </c:pt>
                <c:pt idx="301">
                  <c:v>42173</c:v>
                </c:pt>
                <c:pt idx="302">
                  <c:v>42174</c:v>
                </c:pt>
                <c:pt idx="303">
                  <c:v>42175</c:v>
                </c:pt>
                <c:pt idx="304">
                  <c:v>42176</c:v>
                </c:pt>
                <c:pt idx="305">
                  <c:v>42177</c:v>
                </c:pt>
                <c:pt idx="306">
                  <c:v>42178</c:v>
                </c:pt>
                <c:pt idx="307">
                  <c:v>42179</c:v>
                </c:pt>
                <c:pt idx="308">
                  <c:v>42180</c:v>
                </c:pt>
                <c:pt idx="309">
                  <c:v>42181</c:v>
                </c:pt>
                <c:pt idx="310">
                  <c:v>42182</c:v>
                </c:pt>
                <c:pt idx="311">
                  <c:v>42183</c:v>
                </c:pt>
                <c:pt idx="312">
                  <c:v>42184</c:v>
                </c:pt>
                <c:pt idx="313">
                  <c:v>42185</c:v>
                </c:pt>
                <c:pt idx="314">
                  <c:v>42186</c:v>
                </c:pt>
                <c:pt idx="315">
                  <c:v>42187</c:v>
                </c:pt>
                <c:pt idx="316">
                  <c:v>42188</c:v>
                </c:pt>
                <c:pt idx="317">
                  <c:v>42189</c:v>
                </c:pt>
                <c:pt idx="318">
                  <c:v>42190</c:v>
                </c:pt>
                <c:pt idx="319">
                  <c:v>42191</c:v>
                </c:pt>
                <c:pt idx="320">
                  <c:v>42192</c:v>
                </c:pt>
                <c:pt idx="321">
                  <c:v>42193</c:v>
                </c:pt>
                <c:pt idx="322">
                  <c:v>42194</c:v>
                </c:pt>
                <c:pt idx="323">
                  <c:v>42195</c:v>
                </c:pt>
                <c:pt idx="324">
                  <c:v>42196</c:v>
                </c:pt>
                <c:pt idx="325">
                  <c:v>42197</c:v>
                </c:pt>
                <c:pt idx="326">
                  <c:v>42198</c:v>
                </c:pt>
                <c:pt idx="327">
                  <c:v>42199</c:v>
                </c:pt>
                <c:pt idx="328">
                  <c:v>42200</c:v>
                </c:pt>
                <c:pt idx="329">
                  <c:v>42201</c:v>
                </c:pt>
                <c:pt idx="330">
                  <c:v>42202</c:v>
                </c:pt>
                <c:pt idx="331">
                  <c:v>42203</c:v>
                </c:pt>
                <c:pt idx="332">
                  <c:v>42204</c:v>
                </c:pt>
                <c:pt idx="333">
                  <c:v>42205</c:v>
                </c:pt>
                <c:pt idx="334">
                  <c:v>42206</c:v>
                </c:pt>
                <c:pt idx="335">
                  <c:v>42207</c:v>
                </c:pt>
                <c:pt idx="336">
                  <c:v>42208</c:v>
                </c:pt>
                <c:pt idx="337">
                  <c:v>42209</c:v>
                </c:pt>
                <c:pt idx="338">
                  <c:v>42210</c:v>
                </c:pt>
                <c:pt idx="339">
                  <c:v>42211</c:v>
                </c:pt>
                <c:pt idx="340">
                  <c:v>42212</c:v>
                </c:pt>
                <c:pt idx="341">
                  <c:v>42213</c:v>
                </c:pt>
                <c:pt idx="342">
                  <c:v>42214</c:v>
                </c:pt>
                <c:pt idx="343">
                  <c:v>42215</c:v>
                </c:pt>
                <c:pt idx="344">
                  <c:v>42216</c:v>
                </c:pt>
                <c:pt idx="345">
                  <c:v>42217</c:v>
                </c:pt>
                <c:pt idx="346">
                  <c:v>42218</c:v>
                </c:pt>
                <c:pt idx="347">
                  <c:v>42219</c:v>
                </c:pt>
                <c:pt idx="348">
                  <c:v>42220</c:v>
                </c:pt>
                <c:pt idx="349">
                  <c:v>42221</c:v>
                </c:pt>
                <c:pt idx="350">
                  <c:v>42222</c:v>
                </c:pt>
                <c:pt idx="351">
                  <c:v>42223</c:v>
                </c:pt>
                <c:pt idx="352">
                  <c:v>42224</c:v>
                </c:pt>
                <c:pt idx="353">
                  <c:v>42225</c:v>
                </c:pt>
                <c:pt idx="354">
                  <c:v>42226</c:v>
                </c:pt>
                <c:pt idx="355">
                  <c:v>42227</c:v>
                </c:pt>
                <c:pt idx="356">
                  <c:v>42228</c:v>
                </c:pt>
                <c:pt idx="357">
                  <c:v>42229</c:v>
                </c:pt>
                <c:pt idx="358">
                  <c:v>42230</c:v>
                </c:pt>
                <c:pt idx="359">
                  <c:v>42231</c:v>
                </c:pt>
                <c:pt idx="360">
                  <c:v>42232</c:v>
                </c:pt>
                <c:pt idx="361">
                  <c:v>42233</c:v>
                </c:pt>
                <c:pt idx="362">
                  <c:v>42234</c:v>
                </c:pt>
                <c:pt idx="363">
                  <c:v>42235</c:v>
                </c:pt>
                <c:pt idx="364">
                  <c:v>42236</c:v>
                </c:pt>
                <c:pt idx="365">
                  <c:v>42237</c:v>
                </c:pt>
                <c:pt idx="366">
                  <c:v>42238</c:v>
                </c:pt>
                <c:pt idx="367">
                  <c:v>42239</c:v>
                </c:pt>
                <c:pt idx="368">
                  <c:v>42240</c:v>
                </c:pt>
                <c:pt idx="369">
                  <c:v>42241</c:v>
                </c:pt>
                <c:pt idx="370">
                  <c:v>42242</c:v>
                </c:pt>
                <c:pt idx="371">
                  <c:v>42243</c:v>
                </c:pt>
                <c:pt idx="372">
                  <c:v>42244</c:v>
                </c:pt>
                <c:pt idx="373">
                  <c:v>42245</c:v>
                </c:pt>
                <c:pt idx="374">
                  <c:v>42246</c:v>
                </c:pt>
                <c:pt idx="375">
                  <c:v>42247</c:v>
                </c:pt>
                <c:pt idx="376">
                  <c:v>42248</c:v>
                </c:pt>
                <c:pt idx="377">
                  <c:v>42249</c:v>
                </c:pt>
                <c:pt idx="378">
                  <c:v>42250</c:v>
                </c:pt>
                <c:pt idx="379">
                  <c:v>42251</c:v>
                </c:pt>
                <c:pt idx="380">
                  <c:v>42252</c:v>
                </c:pt>
                <c:pt idx="381">
                  <c:v>42253</c:v>
                </c:pt>
                <c:pt idx="382">
                  <c:v>42254</c:v>
                </c:pt>
                <c:pt idx="383">
                  <c:v>42255</c:v>
                </c:pt>
                <c:pt idx="384">
                  <c:v>42256</c:v>
                </c:pt>
                <c:pt idx="385">
                  <c:v>42257</c:v>
                </c:pt>
                <c:pt idx="386">
                  <c:v>42258</c:v>
                </c:pt>
                <c:pt idx="387">
                  <c:v>42259</c:v>
                </c:pt>
                <c:pt idx="388">
                  <c:v>42260</c:v>
                </c:pt>
                <c:pt idx="389">
                  <c:v>42261</c:v>
                </c:pt>
                <c:pt idx="390">
                  <c:v>42262</c:v>
                </c:pt>
                <c:pt idx="391">
                  <c:v>42263</c:v>
                </c:pt>
                <c:pt idx="392">
                  <c:v>42264</c:v>
                </c:pt>
                <c:pt idx="393">
                  <c:v>42265</c:v>
                </c:pt>
                <c:pt idx="394">
                  <c:v>42266</c:v>
                </c:pt>
                <c:pt idx="395">
                  <c:v>42267</c:v>
                </c:pt>
                <c:pt idx="396">
                  <c:v>42268</c:v>
                </c:pt>
                <c:pt idx="397">
                  <c:v>42269</c:v>
                </c:pt>
                <c:pt idx="398">
                  <c:v>42270</c:v>
                </c:pt>
                <c:pt idx="399">
                  <c:v>42271</c:v>
                </c:pt>
                <c:pt idx="400">
                  <c:v>42272</c:v>
                </c:pt>
                <c:pt idx="401">
                  <c:v>42273</c:v>
                </c:pt>
                <c:pt idx="402">
                  <c:v>42274</c:v>
                </c:pt>
                <c:pt idx="403">
                  <c:v>42275</c:v>
                </c:pt>
                <c:pt idx="404">
                  <c:v>42276</c:v>
                </c:pt>
                <c:pt idx="405">
                  <c:v>42277</c:v>
                </c:pt>
                <c:pt idx="406">
                  <c:v>42278</c:v>
                </c:pt>
                <c:pt idx="407">
                  <c:v>42279</c:v>
                </c:pt>
                <c:pt idx="408">
                  <c:v>42280</c:v>
                </c:pt>
                <c:pt idx="409">
                  <c:v>42281</c:v>
                </c:pt>
                <c:pt idx="410">
                  <c:v>42282</c:v>
                </c:pt>
                <c:pt idx="411">
                  <c:v>42283</c:v>
                </c:pt>
                <c:pt idx="412">
                  <c:v>42284</c:v>
                </c:pt>
                <c:pt idx="413">
                  <c:v>42285</c:v>
                </c:pt>
                <c:pt idx="414">
                  <c:v>42286</c:v>
                </c:pt>
                <c:pt idx="415">
                  <c:v>42287</c:v>
                </c:pt>
                <c:pt idx="416">
                  <c:v>42288</c:v>
                </c:pt>
                <c:pt idx="417">
                  <c:v>42289</c:v>
                </c:pt>
                <c:pt idx="418">
                  <c:v>42290</c:v>
                </c:pt>
                <c:pt idx="419">
                  <c:v>42291</c:v>
                </c:pt>
                <c:pt idx="420">
                  <c:v>42292</c:v>
                </c:pt>
                <c:pt idx="421">
                  <c:v>42293</c:v>
                </c:pt>
                <c:pt idx="422">
                  <c:v>42294</c:v>
                </c:pt>
                <c:pt idx="423">
                  <c:v>42295</c:v>
                </c:pt>
                <c:pt idx="424">
                  <c:v>42296</c:v>
                </c:pt>
                <c:pt idx="425">
                  <c:v>42297</c:v>
                </c:pt>
                <c:pt idx="426">
                  <c:v>42298</c:v>
                </c:pt>
                <c:pt idx="427">
                  <c:v>42299</c:v>
                </c:pt>
                <c:pt idx="428">
                  <c:v>42300</c:v>
                </c:pt>
                <c:pt idx="429">
                  <c:v>42301</c:v>
                </c:pt>
                <c:pt idx="430">
                  <c:v>42302</c:v>
                </c:pt>
                <c:pt idx="431">
                  <c:v>42303</c:v>
                </c:pt>
                <c:pt idx="432">
                  <c:v>42304</c:v>
                </c:pt>
                <c:pt idx="433">
                  <c:v>42305</c:v>
                </c:pt>
                <c:pt idx="434">
                  <c:v>42306</c:v>
                </c:pt>
                <c:pt idx="435">
                  <c:v>42307</c:v>
                </c:pt>
                <c:pt idx="436">
                  <c:v>42308</c:v>
                </c:pt>
                <c:pt idx="437">
                  <c:v>42309</c:v>
                </c:pt>
                <c:pt idx="438">
                  <c:v>42310</c:v>
                </c:pt>
                <c:pt idx="439">
                  <c:v>42311</c:v>
                </c:pt>
                <c:pt idx="440">
                  <c:v>42312</c:v>
                </c:pt>
                <c:pt idx="441">
                  <c:v>42313</c:v>
                </c:pt>
                <c:pt idx="442">
                  <c:v>42314</c:v>
                </c:pt>
                <c:pt idx="443">
                  <c:v>42315</c:v>
                </c:pt>
                <c:pt idx="444">
                  <c:v>42316</c:v>
                </c:pt>
                <c:pt idx="445">
                  <c:v>42317</c:v>
                </c:pt>
                <c:pt idx="446">
                  <c:v>42318</c:v>
                </c:pt>
                <c:pt idx="447">
                  <c:v>42319</c:v>
                </c:pt>
                <c:pt idx="448">
                  <c:v>42320</c:v>
                </c:pt>
                <c:pt idx="449">
                  <c:v>42321</c:v>
                </c:pt>
                <c:pt idx="450">
                  <c:v>42322</c:v>
                </c:pt>
                <c:pt idx="451">
                  <c:v>42323</c:v>
                </c:pt>
                <c:pt idx="452">
                  <c:v>42324</c:v>
                </c:pt>
                <c:pt idx="453">
                  <c:v>42325</c:v>
                </c:pt>
                <c:pt idx="454">
                  <c:v>42326</c:v>
                </c:pt>
                <c:pt idx="455">
                  <c:v>42327</c:v>
                </c:pt>
                <c:pt idx="456">
                  <c:v>42328</c:v>
                </c:pt>
                <c:pt idx="457">
                  <c:v>42329</c:v>
                </c:pt>
                <c:pt idx="458">
                  <c:v>42330</c:v>
                </c:pt>
                <c:pt idx="459">
                  <c:v>42331</c:v>
                </c:pt>
                <c:pt idx="460">
                  <c:v>42332</c:v>
                </c:pt>
                <c:pt idx="461">
                  <c:v>42333</c:v>
                </c:pt>
                <c:pt idx="462">
                  <c:v>42334</c:v>
                </c:pt>
                <c:pt idx="463">
                  <c:v>42335</c:v>
                </c:pt>
                <c:pt idx="464">
                  <c:v>42336</c:v>
                </c:pt>
                <c:pt idx="465">
                  <c:v>42337</c:v>
                </c:pt>
                <c:pt idx="466">
                  <c:v>42338</c:v>
                </c:pt>
                <c:pt idx="467">
                  <c:v>42339</c:v>
                </c:pt>
                <c:pt idx="468">
                  <c:v>42340</c:v>
                </c:pt>
                <c:pt idx="469">
                  <c:v>42341</c:v>
                </c:pt>
                <c:pt idx="470">
                  <c:v>42342</c:v>
                </c:pt>
                <c:pt idx="471">
                  <c:v>42343</c:v>
                </c:pt>
                <c:pt idx="472">
                  <c:v>42344</c:v>
                </c:pt>
                <c:pt idx="473">
                  <c:v>42345</c:v>
                </c:pt>
                <c:pt idx="474">
                  <c:v>42346</c:v>
                </c:pt>
                <c:pt idx="475">
                  <c:v>42347</c:v>
                </c:pt>
                <c:pt idx="476">
                  <c:v>42348</c:v>
                </c:pt>
                <c:pt idx="477">
                  <c:v>42349</c:v>
                </c:pt>
                <c:pt idx="478">
                  <c:v>42350</c:v>
                </c:pt>
                <c:pt idx="479">
                  <c:v>42351</c:v>
                </c:pt>
                <c:pt idx="480">
                  <c:v>42352</c:v>
                </c:pt>
                <c:pt idx="481">
                  <c:v>42353</c:v>
                </c:pt>
                <c:pt idx="482">
                  <c:v>42354</c:v>
                </c:pt>
                <c:pt idx="483">
                  <c:v>42355</c:v>
                </c:pt>
                <c:pt idx="484">
                  <c:v>42356</c:v>
                </c:pt>
                <c:pt idx="485">
                  <c:v>42357</c:v>
                </c:pt>
                <c:pt idx="486">
                  <c:v>42358</c:v>
                </c:pt>
                <c:pt idx="487">
                  <c:v>42359</c:v>
                </c:pt>
                <c:pt idx="488">
                  <c:v>42360</c:v>
                </c:pt>
                <c:pt idx="489">
                  <c:v>42361</c:v>
                </c:pt>
                <c:pt idx="490">
                  <c:v>42362</c:v>
                </c:pt>
                <c:pt idx="491">
                  <c:v>42363</c:v>
                </c:pt>
                <c:pt idx="492">
                  <c:v>42364</c:v>
                </c:pt>
                <c:pt idx="493">
                  <c:v>42365</c:v>
                </c:pt>
                <c:pt idx="494">
                  <c:v>42366</c:v>
                </c:pt>
                <c:pt idx="495">
                  <c:v>42367</c:v>
                </c:pt>
                <c:pt idx="496">
                  <c:v>42368</c:v>
                </c:pt>
                <c:pt idx="497">
                  <c:v>42369</c:v>
                </c:pt>
                <c:pt idx="498">
                  <c:v>42370</c:v>
                </c:pt>
                <c:pt idx="499">
                  <c:v>42371</c:v>
                </c:pt>
                <c:pt idx="500">
                  <c:v>42372</c:v>
                </c:pt>
                <c:pt idx="501">
                  <c:v>42373</c:v>
                </c:pt>
                <c:pt idx="502">
                  <c:v>42374</c:v>
                </c:pt>
                <c:pt idx="503">
                  <c:v>42375</c:v>
                </c:pt>
                <c:pt idx="504">
                  <c:v>42376</c:v>
                </c:pt>
                <c:pt idx="505">
                  <c:v>42377</c:v>
                </c:pt>
                <c:pt idx="506">
                  <c:v>42378</c:v>
                </c:pt>
                <c:pt idx="507">
                  <c:v>42379</c:v>
                </c:pt>
                <c:pt idx="508">
                  <c:v>42380</c:v>
                </c:pt>
                <c:pt idx="509">
                  <c:v>42381</c:v>
                </c:pt>
                <c:pt idx="510">
                  <c:v>42382</c:v>
                </c:pt>
                <c:pt idx="511">
                  <c:v>42383</c:v>
                </c:pt>
                <c:pt idx="512">
                  <c:v>42384</c:v>
                </c:pt>
                <c:pt idx="513">
                  <c:v>42385</c:v>
                </c:pt>
                <c:pt idx="514">
                  <c:v>42386</c:v>
                </c:pt>
                <c:pt idx="515">
                  <c:v>42387</c:v>
                </c:pt>
                <c:pt idx="516">
                  <c:v>42388</c:v>
                </c:pt>
                <c:pt idx="517">
                  <c:v>42389</c:v>
                </c:pt>
                <c:pt idx="518">
                  <c:v>42390</c:v>
                </c:pt>
                <c:pt idx="519">
                  <c:v>42391</c:v>
                </c:pt>
                <c:pt idx="520">
                  <c:v>42392</c:v>
                </c:pt>
                <c:pt idx="521">
                  <c:v>42393</c:v>
                </c:pt>
                <c:pt idx="522">
                  <c:v>42394</c:v>
                </c:pt>
                <c:pt idx="523">
                  <c:v>42395</c:v>
                </c:pt>
                <c:pt idx="524">
                  <c:v>42396</c:v>
                </c:pt>
                <c:pt idx="525">
                  <c:v>42397</c:v>
                </c:pt>
                <c:pt idx="526">
                  <c:v>42398</c:v>
                </c:pt>
                <c:pt idx="527">
                  <c:v>42399</c:v>
                </c:pt>
                <c:pt idx="528">
                  <c:v>42400</c:v>
                </c:pt>
                <c:pt idx="529">
                  <c:v>42401</c:v>
                </c:pt>
                <c:pt idx="530">
                  <c:v>42402</c:v>
                </c:pt>
                <c:pt idx="531">
                  <c:v>42403</c:v>
                </c:pt>
                <c:pt idx="532">
                  <c:v>42404</c:v>
                </c:pt>
                <c:pt idx="533">
                  <c:v>42405</c:v>
                </c:pt>
                <c:pt idx="534">
                  <c:v>42406</c:v>
                </c:pt>
                <c:pt idx="535">
                  <c:v>42407</c:v>
                </c:pt>
                <c:pt idx="536">
                  <c:v>42408</c:v>
                </c:pt>
                <c:pt idx="537">
                  <c:v>42409</c:v>
                </c:pt>
                <c:pt idx="538">
                  <c:v>42410</c:v>
                </c:pt>
                <c:pt idx="539">
                  <c:v>42411</c:v>
                </c:pt>
                <c:pt idx="540">
                  <c:v>42412</c:v>
                </c:pt>
                <c:pt idx="541">
                  <c:v>42413</c:v>
                </c:pt>
                <c:pt idx="542">
                  <c:v>42414</c:v>
                </c:pt>
                <c:pt idx="543">
                  <c:v>42415</c:v>
                </c:pt>
                <c:pt idx="544">
                  <c:v>42416</c:v>
                </c:pt>
                <c:pt idx="545">
                  <c:v>42417</c:v>
                </c:pt>
                <c:pt idx="546">
                  <c:v>42418</c:v>
                </c:pt>
                <c:pt idx="547">
                  <c:v>42419</c:v>
                </c:pt>
                <c:pt idx="548">
                  <c:v>42420</c:v>
                </c:pt>
                <c:pt idx="549">
                  <c:v>42421</c:v>
                </c:pt>
                <c:pt idx="550">
                  <c:v>42422</c:v>
                </c:pt>
                <c:pt idx="551">
                  <c:v>42423</c:v>
                </c:pt>
                <c:pt idx="552">
                  <c:v>42424</c:v>
                </c:pt>
                <c:pt idx="553">
                  <c:v>42425</c:v>
                </c:pt>
                <c:pt idx="554">
                  <c:v>42426</c:v>
                </c:pt>
                <c:pt idx="555">
                  <c:v>42427</c:v>
                </c:pt>
                <c:pt idx="556">
                  <c:v>42428</c:v>
                </c:pt>
                <c:pt idx="557">
                  <c:v>42429</c:v>
                </c:pt>
                <c:pt idx="558">
                  <c:v>42430</c:v>
                </c:pt>
                <c:pt idx="559">
                  <c:v>42431</c:v>
                </c:pt>
                <c:pt idx="560">
                  <c:v>42432</c:v>
                </c:pt>
                <c:pt idx="561">
                  <c:v>42433</c:v>
                </c:pt>
                <c:pt idx="562">
                  <c:v>42434</c:v>
                </c:pt>
                <c:pt idx="563">
                  <c:v>42435</c:v>
                </c:pt>
                <c:pt idx="564">
                  <c:v>42436</c:v>
                </c:pt>
                <c:pt idx="565">
                  <c:v>42437</c:v>
                </c:pt>
                <c:pt idx="566">
                  <c:v>42438</c:v>
                </c:pt>
                <c:pt idx="567">
                  <c:v>42439</c:v>
                </c:pt>
                <c:pt idx="568">
                  <c:v>42440</c:v>
                </c:pt>
                <c:pt idx="569">
                  <c:v>42441</c:v>
                </c:pt>
                <c:pt idx="570">
                  <c:v>42442</c:v>
                </c:pt>
                <c:pt idx="571">
                  <c:v>42443</c:v>
                </c:pt>
                <c:pt idx="572">
                  <c:v>42444</c:v>
                </c:pt>
                <c:pt idx="573">
                  <c:v>42445</c:v>
                </c:pt>
                <c:pt idx="574">
                  <c:v>42446</c:v>
                </c:pt>
                <c:pt idx="575">
                  <c:v>42447</c:v>
                </c:pt>
                <c:pt idx="576">
                  <c:v>42448</c:v>
                </c:pt>
                <c:pt idx="577">
                  <c:v>42449</c:v>
                </c:pt>
                <c:pt idx="578">
                  <c:v>42450</c:v>
                </c:pt>
                <c:pt idx="579">
                  <c:v>42451</c:v>
                </c:pt>
                <c:pt idx="580">
                  <c:v>42452</c:v>
                </c:pt>
                <c:pt idx="581">
                  <c:v>42453</c:v>
                </c:pt>
                <c:pt idx="582">
                  <c:v>42454</c:v>
                </c:pt>
                <c:pt idx="583">
                  <c:v>42455</c:v>
                </c:pt>
                <c:pt idx="584">
                  <c:v>42456</c:v>
                </c:pt>
                <c:pt idx="585">
                  <c:v>42457</c:v>
                </c:pt>
                <c:pt idx="586">
                  <c:v>42458</c:v>
                </c:pt>
                <c:pt idx="587">
                  <c:v>42459</c:v>
                </c:pt>
                <c:pt idx="588">
                  <c:v>42460</c:v>
                </c:pt>
                <c:pt idx="589">
                  <c:v>42461</c:v>
                </c:pt>
                <c:pt idx="590">
                  <c:v>42462</c:v>
                </c:pt>
                <c:pt idx="591">
                  <c:v>42463</c:v>
                </c:pt>
                <c:pt idx="592">
                  <c:v>42464</c:v>
                </c:pt>
                <c:pt idx="593">
                  <c:v>42465</c:v>
                </c:pt>
                <c:pt idx="594">
                  <c:v>42466</c:v>
                </c:pt>
                <c:pt idx="595">
                  <c:v>42467</c:v>
                </c:pt>
                <c:pt idx="596">
                  <c:v>42468</c:v>
                </c:pt>
                <c:pt idx="597">
                  <c:v>42469</c:v>
                </c:pt>
                <c:pt idx="598">
                  <c:v>42470</c:v>
                </c:pt>
                <c:pt idx="599">
                  <c:v>42471</c:v>
                </c:pt>
                <c:pt idx="600">
                  <c:v>42472</c:v>
                </c:pt>
                <c:pt idx="601">
                  <c:v>42473</c:v>
                </c:pt>
                <c:pt idx="602">
                  <c:v>42474</c:v>
                </c:pt>
                <c:pt idx="603">
                  <c:v>42475</c:v>
                </c:pt>
                <c:pt idx="604">
                  <c:v>42476</c:v>
                </c:pt>
                <c:pt idx="605">
                  <c:v>42477</c:v>
                </c:pt>
                <c:pt idx="606">
                  <c:v>42478</c:v>
                </c:pt>
                <c:pt idx="607">
                  <c:v>42479</c:v>
                </c:pt>
                <c:pt idx="608">
                  <c:v>42480</c:v>
                </c:pt>
                <c:pt idx="609">
                  <c:v>42481</c:v>
                </c:pt>
                <c:pt idx="610">
                  <c:v>42482</c:v>
                </c:pt>
                <c:pt idx="611">
                  <c:v>42483</c:v>
                </c:pt>
                <c:pt idx="612">
                  <c:v>42484</c:v>
                </c:pt>
                <c:pt idx="613">
                  <c:v>42485</c:v>
                </c:pt>
                <c:pt idx="614">
                  <c:v>42486</c:v>
                </c:pt>
                <c:pt idx="615">
                  <c:v>42487</c:v>
                </c:pt>
                <c:pt idx="616">
                  <c:v>42488</c:v>
                </c:pt>
                <c:pt idx="617">
                  <c:v>42489</c:v>
                </c:pt>
                <c:pt idx="618">
                  <c:v>42490</c:v>
                </c:pt>
                <c:pt idx="619">
                  <c:v>42491</c:v>
                </c:pt>
                <c:pt idx="620">
                  <c:v>42492</c:v>
                </c:pt>
                <c:pt idx="621">
                  <c:v>42493</c:v>
                </c:pt>
                <c:pt idx="622">
                  <c:v>42494</c:v>
                </c:pt>
                <c:pt idx="623">
                  <c:v>42495</c:v>
                </c:pt>
                <c:pt idx="624">
                  <c:v>42496</c:v>
                </c:pt>
                <c:pt idx="625">
                  <c:v>42497</c:v>
                </c:pt>
                <c:pt idx="626">
                  <c:v>42498</c:v>
                </c:pt>
                <c:pt idx="627">
                  <c:v>42499</c:v>
                </c:pt>
                <c:pt idx="628">
                  <c:v>42500</c:v>
                </c:pt>
                <c:pt idx="629">
                  <c:v>42501</c:v>
                </c:pt>
                <c:pt idx="630">
                  <c:v>42502</c:v>
                </c:pt>
                <c:pt idx="631">
                  <c:v>42503</c:v>
                </c:pt>
                <c:pt idx="632">
                  <c:v>42504</c:v>
                </c:pt>
                <c:pt idx="633">
                  <c:v>42505</c:v>
                </c:pt>
                <c:pt idx="634">
                  <c:v>42506</c:v>
                </c:pt>
                <c:pt idx="635">
                  <c:v>42507</c:v>
                </c:pt>
                <c:pt idx="636">
                  <c:v>42508</c:v>
                </c:pt>
                <c:pt idx="637">
                  <c:v>42509</c:v>
                </c:pt>
                <c:pt idx="638">
                  <c:v>42510</c:v>
                </c:pt>
                <c:pt idx="639">
                  <c:v>42511</c:v>
                </c:pt>
                <c:pt idx="640">
                  <c:v>42512</c:v>
                </c:pt>
                <c:pt idx="641">
                  <c:v>42513</c:v>
                </c:pt>
                <c:pt idx="642">
                  <c:v>42514</c:v>
                </c:pt>
                <c:pt idx="643">
                  <c:v>42515</c:v>
                </c:pt>
                <c:pt idx="644">
                  <c:v>42516</c:v>
                </c:pt>
                <c:pt idx="645">
                  <c:v>42517</c:v>
                </c:pt>
                <c:pt idx="646">
                  <c:v>42518</c:v>
                </c:pt>
                <c:pt idx="647">
                  <c:v>42519</c:v>
                </c:pt>
                <c:pt idx="648">
                  <c:v>42520</c:v>
                </c:pt>
                <c:pt idx="649">
                  <c:v>42521</c:v>
                </c:pt>
                <c:pt idx="650">
                  <c:v>42522</c:v>
                </c:pt>
                <c:pt idx="651">
                  <c:v>42523</c:v>
                </c:pt>
                <c:pt idx="652">
                  <c:v>42524</c:v>
                </c:pt>
                <c:pt idx="653">
                  <c:v>42525</c:v>
                </c:pt>
                <c:pt idx="654">
                  <c:v>42526</c:v>
                </c:pt>
                <c:pt idx="655">
                  <c:v>42527</c:v>
                </c:pt>
                <c:pt idx="656">
                  <c:v>42528</c:v>
                </c:pt>
                <c:pt idx="657">
                  <c:v>42529</c:v>
                </c:pt>
                <c:pt idx="658">
                  <c:v>42530</c:v>
                </c:pt>
                <c:pt idx="659">
                  <c:v>42531</c:v>
                </c:pt>
                <c:pt idx="660">
                  <c:v>42532</c:v>
                </c:pt>
                <c:pt idx="661">
                  <c:v>42533</c:v>
                </c:pt>
                <c:pt idx="662">
                  <c:v>42534</c:v>
                </c:pt>
                <c:pt idx="663">
                  <c:v>42535</c:v>
                </c:pt>
                <c:pt idx="664">
                  <c:v>42536</c:v>
                </c:pt>
                <c:pt idx="665">
                  <c:v>42537</c:v>
                </c:pt>
                <c:pt idx="666">
                  <c:v>42538</c:v>
                </c:pt>
                <c:pt idx="667">
                  <c:v>42539</c:v>
                </c:pt>
                <c:pt idx="668">
                  <c:v>42540</c:v>
                </c:pt>
                <c:pt idx="669">
                  <c:v>42541</c:v>
                </c:pt>
                <c:pt idx="670">
                  <c:v>42542</c:v>
                </c:pt>
                <c:pt idx="671">
                  <c:v>42543</c:v>
                </c:pt>
                <c:pt idx="672">
                  <c:v>42544</c:v>
                </c:pt>
                <c:pt idx="673">
                  <c:v>42545</c:v>
                </c:pt>
                <c:pt idx="674">
                  <c:v>42546</c:v>
                </c:pt>
                <c:pt idx="675">
                  <c:v>42547</c:v>
                </c:pt>
                <c:pt idx="676">
                  <c:v>42548</c:v>
                </c:pt>
                <c:pt idx="677">
                  <c:v>42549</c:v>
                </c:pt>
                <c:pt idx="678">
                  <c:v>42550</c:v>
                </c:pt>
                <c:pt idx="679">
                  <c:v>42551</c:v>
                </c:pt>
                <c:pt idx="680">
                  <c:v>42552</c:v>
                </c:pt>
                <c:pt idx="681">
                  <c:v>42553</c:v>
                </c:pt>
                <c:pt idx="682">
                  <c:v>42554</c:v>
                </c:pt>
                <c:pt idx="683">
                  <c:v>42555</c:v>
                </c:pt>
                <c:pt idx="684">
                  <c:v>42556</c:v>
                </c:pt>
                <c:pt idx="685">
                  <c:v>42557</c:v>
                </c:pt>
                <c:pt idx="686">
                  <c:v>42558</c:v>
                </c:pt>
                <c:pt idx="687">
                  <c:v>42559</c:v>
                </c:pt>
                <c:pt idx="688">
                  <c:v>42560</c:v>
                </c:pt>
                <c:pt idx="689">
                  <c:v>42561</c:v>
                </c:pt>
                <c:pt idx="690">
                  <c:v>42562</c:v>
                </c:pt>
                <c:pt idx="691">
                  <c:v>42563</c:v>
                </c:pt>
                <c:pt idx="692">
                  <c:v>42564</c:v>
                </c:pt>
                <c:pt idx="693">
                  <c:v>42565</c:v>
                </c:pt>
                <c:pt idx="694">
                  <c:v>42566</c:v>
                </c:pt>
                <c:pt idx="695">
                  <c:v>42567</c:v>
                </c:pt>
                <c:pt idx="696">
                  <c:v>42568</c:v>
                </c:pt>
                <c:pt idx="697">
                  <c:v>42569</c:v>
                </c:pt>
                <c:pt idx="698">
                  <c:v>42570</c:v>
                </c:pt>
                <c:pt idx="699">
                  <c:v>42571</c:v>
                </c:pt>
                <c:pt idx="700">
                  <c:v>42572</c:v>
                </c:pt>
                <c:pt idx="701">
                  <c:v>42573</c:v>
                </c:pt>
                <c:pt idx="702">
                  <c:v>42574</c:v>
                </c:pt>
                <c:pt idx="703">
                  <c:v>42575</c:v>
                </c:pt>
                <c:pt idx="704">
                  <c:v>42576</c:v>
                </c:pt>
                <c:pt idx="705">
                  <c:v>42577</c:v>
                </c:pt>
                <c:pt idx="706">
                  <c:v>42578</c:v>
                </c:pt>
                <c:pt idx="707">
                  <c:v>42579</c:v>
                </c:pt>
                <c:pt idx="708">
                  <c:v>42580</c:v>
                </c:pt>
                <c:pt idx="709">
                  <c:v>42581</c:v>
                </c:pt>
                <c:pt idx="710">
                  <c:v>42582</c:v>
                </c:pt>
                <c:pt idx="711">
                  <c:v>42583</c:v>
                </c:pt>
                <c:pt idx="712">
                  <c:v>42584</c:v>
                </c:pt>
                <c:pt idx="713">
                  <c:v>42585</c:v>
                </c:pt>
                <c:pt idx="714">
                  <c:v>42586</c:v>
                </c:pt>
                <c:pt idx="715">
                  <c:v>42587</c:v>
                </c:pt>
                <c:pt idx="716">
                  <c:v>42588</c:v>
                </c:pt>
                <c:pt idx="717">
                  <c:v>42589</c:v>
                </c:pt>
                <c:pt idx="718">
                  <c:v>42590</c:v>
                </c:pt>
                <c:pt idx="719">
                  <c:v>42591</c:v>
                </c:pt>
                <c:pt idx="720">
                  <c:v>42592</c:v>
                </c:pt>
                <c:pt idx="721">
                  <c:v>42593</c:v>
                </c:pt>
                <c:pt idx="722">
                  <c:v>42594</c:v>
                </c:pt>
                <c:pt idx="723">
                  <c:v>42595</c:v>
                </c:pt>
                <c:pt idx="724">
                  <c:v>42596</c:v>
                </c:pt>
                <c:pt idx="725">
                  <c:v>42597</c:v>
                </c:pt>
                <c:pt idx="726">
                  <c:v>42598</c:v>
                </c:pt>
                <c:pt idx="727">
                  <c:v>42599</c:v>
                </c:pt>
                <c:pt idx="728">
                  <c:v>42600</c:v>
                </c:pt>
                <c:pt idx="729">
                  <c:v>42601</c:v>
                </c:pt>
                <c:pt idx="730">
                  <c:v>42602</c:v>
                </c:pt>
                <c:pt idx="731">
                  <c:v>42603</c:v>
                </c:pt>
                <c:pt idx="732">
                  <c:v>42604</c:v>
                </c:pt>
                <c:pt idx="733">
                  <c:v>42605</c:v>
                </c:pt>
                <c:pt idx="734">
                  <c:v>42606</c:v>
                </c:pt>
                <c:pt idx="735">
                  <c:v>42607</c:v>
                </c:pt>
                <c:pt idx="736">
                  <c:v>42608</c:v>
                </c:pt>
                <c:pt idx="737">
                  <c:v>42609</c:v>
                </c:pt>
                <c:pt idx="738">
                  <c:v>42610</c:v>
                </c:pt>
                <c:pt idx="739">
                  <c:v>42611</c:v>
                </c:pt>
                <c:pt idx="740">
                  <c:v>42612</c:v>
                </c:pt>
                <c:pt idx="741">
                  <c:v>42613</c:v>
                </c:pt>
                <c:pt idx="742">
                  <c:v>42614</c:v>
                </c:pt>
                <c:pt idx="743">
                  <c:v>42615</c:v>
                </c:pt>
                <c:pt idx="744">
                  <c:v>42616</c:v>
                </c:pt>
                <c:pt idx="745">
                  <c:v>42617</c:v>
                </c:pt>
                <c:pt idx="746">
                  <c:v>42618</c:v>
                </c:pt>
                <c:pt idx="747">
                  <c:v>42619</c:v>
                </c:pt>
                <c:pt idx="748">
                  <c:v>42620</c:v>
                </c:pt>
                <c:pt idx="749">
                  <c:v>42621</c:v>
                </c:pt>
                <c:pt idx="750">
                  <c:v>42622</c:v>
                </c:pt>
                <c:pt idx="751">
                  <c:v>42623</c:v>
                </c:pt>
                <c:pt idx="752">
                  <c:v>42624</c:v>
                </c:pt>
                <c:pt idx="753">
                  <c:v>42625</c:v>
                </c:pt>
                <c:pt idx="754">
                  <c:v>42626</c:v>
                </c:pt>
                <c:pt idx="755">
                  <c:v>42627</c:v>
                </c:pt>
                <c:pt idx="756">
                  <c:v>42628</c:v>
                </c:pt>
                <c:pt idx="757">
                  <c:v>42629</c:v>
                </c:pt>
                <c:pt idx="758">
                  <c:v>42630</c:v>
                </c:pt>
                <c:pt idx="759">
                  <c:v>42631</c:v>
                </c:pt>
                <c:pt idx="760">
                  <c:v>42632</c:v>
                </c:pt>
                <c:pt idx="761">
                  <c:v>42633</c:v>
                </c:pt>
                <c:pt idx="762">
                  <c:v>42634</c:v>
                </c:pt>
                <c:pt idx="763">
                  <c:v>42635</c:v>
                </c:pt>
                <c:pt idx="764">
                  <c:v>42636</c:v>
                </c:pt>
                <c:pt idx="765">
                  <c:v>42637</c:v>
                </c:pt>
                <c:pt idx="766">
                  <c:v>42638</c:v>
                </c:pt>
                <c:pt idx="767">
                  <c:v>42639</c:v>
                </c:pt>
                <c:pt idx="768">
                  <c:v>42640</c:v>
                </c:pt>
                <c:pt idx="769">
                  <c:v>42641</c:v>
                </c:pt>
                <c:pt idx="770">
                  <c:v>42642</c:v>
                </c:pt>
                <c:pt idx="771">
                  <c:v>42643</c:v>
                </c:pt>
                <c:pt idx="772">
                  <c:v>42644</c:v>
                </c:pt>
                <c:pt idx="773">
                  <c:v>42645</c:v>
                </c:pt>
                <c:pt idx="774">
                  <c:v>42646</c:v>
                </c:pt>
                <c:pt idx="775">
                  <c:v>42647</c:v>
                </c:pt>
                <c:pt idx="776">
                  <c:v>42648</c:v>
                </c:pt>
                <c:pt idx="777">
                  <c:v>42649</c:v>
                </c:pt>
                <c:pt idx="778">
                  <c:v>42650</c:v>
                </c:pt>
                <c:pt idx="779">
                  <c:v>42651</c:v>
                </c:pt>
                <c:pt idx="780">
                  <c:v>42652</c:v>
                </c:pt>
                <c:pt idx="781">
                  <c:v>42653</c:v>
                </c:pt>
                <c:pt idx="782">
                  <c:v>42654</c:v>
                </c:pt>
                <c:pt idx="783">
                  <c:v>42655</c:v>
                </c:pt>
                <c:pt idx="784">
                  <c:v>42656</c:v>
                </c:pt>
                <c:pt idx="785">
                  <c:v>42657</c:v>
                </c:pt>
                <c:pt idx="786">
                  <c:v>42658</c:v>
                </c:pt>
                <c:pt idx="787">
                  <c:v>42659</c:v>
                </c:pt>
                <c:pt idx="788">
                  <c:v>42660</c:v>
                </c:pt>
                <c:pt idx="789">
                  <c:v>42661</c:v>
                </c:pt>
                <c:pt idx="790">
                  <c:v>42662</c:v>
                </c:pt>
                <c:pt idx="791">
                  <c:v>42663</c:v>
                </c:pt>
                <c:pt idx="792">
                  <c:v>42664</c:v>
                </c:pt>
                <c:pt idx="793">
                  <c:v>42665</c:v>
                </c:pt>
                <c:pt idx="794">
                  <c:v>42666</c:v>
                </c:pt>
                <c:pt idx="795">
                  <c:v>42667</c:v>
                </c:pt>
                <c:pt idx="796">
                  <c:v>42668</c:v>
                </c:pt>
                <c:pt idx="797">
                  <c:v>42669</c:v>
                </c:pt>
                <c:pt idx="798">
                  <c:v>42670</c:v>
                </c:pt>
                <c:pt idx="799">
                  <c:v>42671</c:v>
                </c:pt>
                <c:pt idx="800">
                  <c:v>42672</c:v>
                </c:pt>
                <c:pt idx="801">
                  <c:v>42673</c:v>
                </c:pt>
                <c:pt idx="802">
                  <c:v>42674</c:v>
                </c:pt>
                <c:pt idx="803">
                  <c:v>42675</c:v>
                </c:pt>
                <c:pt idx="804">
                  <c:v>42676</c:v>
                </c:pt>
                <c:pt idx="805">
                  <c:v>42677</c:v>
                </c:pt>
                <c:pt idx="806">
                  <c:v>42678</c:v>
                </c:pt>
                <c:pt idx="807">
                  <c:v>42679</c:v>
                </c:pt>
                <c:pt idx="808">
                  <c:v>42680</c:v>
                </c:pt>
                <c:pt idx="809">
                  <c:v>42681</c:v>
                </c:pt>
                <c:pt idx="810">
                  <c:v>42682</c:v>
                </c:pt>
                <c:pt idx="811">
                  <c:v>42683</c:v>
                </c:pt>
                <c:pt idx="812">
                  <c:v>42684</c:v>
                </c:pt>
                <c:pt idx="813">
                  <c:v>42685</c:v>
                </c:pt>
                <c:pt idx="814">
                  <c:v>42686</c:v>
                </c:pt>
                <c:pt idx="815">
                  <c:v>42687</c:v>
                </c:pt>
                <c:pt idx="816">
                  <c:v>42688</c:v>
                </c:pt>
                <c:pt idx="817">
                  <c:v>42689</c:v>
                </c:pt>
                <c:pt idx="818">
                  <c:v>42690</c:v>
                </c:pt>
                <c:pt idx="819">
                  <c:v>42691</c:v>
                </c:pt>
                <c:pt idx="820">
                  <c:v>42692</c:v>
                </c:pt>
                <c:pt idx="821">
                  <c:v>42693</c:v>
                </c:pt>
                <c:pt idx="822">
                  <c:v>42694</c:v>
                </c:pt>
                <c:pt idx="823">
                  <c:v>42695</c:v>
                </c:pt>
                <c:pt idx="824">
                  <c:v>42696</c:v>
                </c:pt>
                <c:pt idx="825">
                  <c:v>42697</c:v>
                </c:pt>
                <c:pt idx="826">
                  <c:v>42698</c:v>
                </c:pt>
                <c:pt idx="827">
                  <c:v>42699</c:v>
                </c:pt>
                <c:pt idx="828">
                  <c:v>42700</c:v>
                </c:pt>
                <c:pt idx="829">
                  <c:v>42701</c:v>
                </c:pt>
                <c:pt idx="830">
                  <c:v>42702</c:v>
                </c:pt>
                <c:pt idx="831">
                  <c:v>42703</c:v>
                </c:pt>
                <c:pt idx="832">
                  <c:v>42704</c:v>
                </c:pt>
                <c:pt idx="833">
                  <c:v>42705</c:v>
                </c:pt>
                <c:pt idx="834">
                  <c:v>42706</c:v>
                </c:pt>
                <c:pt idx="835">
                  <c:v>42707</c:v>
                </c:pt>
                <c:pt idx="836">
                  <c:v>42708</c:v>
                </c:pt>
                <c:pt idx="837">
                  <c:v>42709</c:v>
                </c:pt>
                <c:pt idx="838">
                  <c:v>42710</c:v>
                </c:pt>
                <c:pt idx="839">
                  <c:v>42711</c:v>
                </c:pt>
                <c:pt idx="840">
                  <c:v>42712</c:v>
                </c:pt>
                <c:pt idx="841">
                  <c:v>42713</c:v>
                </c:pt>
                <c:pt idx="842">
                  <c:v>42714</c:v>
                </c:pt>
                <c:pt idx="843">
                  <c:v>42715</c:v>
                </c:pt>
                <c:pt idx="844">
                  <c:v>42716</c:v>
                </c:pt>
                <c:pt idx="845">
                  <c:v>42717</c:v>
                </c:pt>
                <c:pt idx="846">
                  <c:v>42718</c:v>
                </c:pt>
                <c:pt idx="847">
                  <c:v>42719</c:v>
                </c:pt>
                <c:pt idx="848">
                  <c:v>42720</c:v>
                </c:pt>
                <c:pt idx="849">
                  <c:v>42721</c:v>
                </c:pt>
                <c:pt idx="850">
                  <c:v>42722</c:v>
                </c:pt>
                <c:pt idx="851">
                  <c:v>42723</c:v>
                </c:pt>
                <c:pt idx="852">
                  <c:v>42724</c:v>
                </c:pt>
                <c:pt idx="853">
                  <c:v>42725</c:v>
                </c:pt>
                <c:pt idx="854">
                  <c:v>42726</c:v>
                </c:pt>
                <c:pt idx="855">
                  <c:v>42727</c:v>
                </c:pt>
                <c:pt idx="856">
                  <c:v>42728</c:v>
                </c:pt>
                <c:pt idx="857">
                  <c:v>42729</c:v>
                </c:pt>
                <c:pt idx="858">
                  <c:v>42730</c:v>
                </c:pt>
                <c:pt idx="859">
                  <c:v>42731</c:v>
                </c:pt>
                <c:pt idx="860">
                  <c:v>42732</c:v>
                </c:pt>
                <c:pt idx="861">
                  <c:v>42733</c:v>
                </c:pt>
                <c:pt idx="862">
                  <c:v>42734</c:v>
                </c:pt>
                <c:pt idx="863">
                  <c:v>42735</c:v>
                </c:pt>
                <c:pt idx="864">
                  <c:v>42736</c:v>
                </c:pt>
                <c:pt idx="865">
                  <c:v>42737</c:v>
                </c:pt>
                <c:pt idx="866">
                  <c:v>42738</c:v>
                </c:pt>
                <c:pt idx="867">
                  <c:v>42739</c:v>
                </c:pt>
                <c:pt idx="868">
                  <c:v>42740</c:v>
                </c:pt>
                <c:pt idx="869">
                  <c:v>42741</c:v>
                </c:pt>
                <c:pt idx="870">
                  <c:v>42742</c:v>
                </c:pt>
                <c:pt idx="871">
                  <c:v>42743</c:v>
                </c:pt>
                <c:pt idx="872">
                  <c:v>42744</c:v>
                </c:pt>
                <c:pt idx="873">
                  <c:v>42745</c:v>
                </c:pt>
                <c:pt idx="874">
                  <c:v>42746</c:v>
                </c:pt>
                <c:pt idx="875">
                  <c:v>42747</c:v>
                </c:pt>
                <c:pt idx="876">
                  <c:v>42748</c:v>
                </c:pt>
                <c:pt idx="877">
                  <c:v>42749</c:v>
                </c:pt>
                <c:pt idx="878">
                  <c:v>42750</c:v>
                </c:pt>
                <c:pt idx="879">
                  <c:v>42751</c:v>
                </c:pt>
                <c:pt idx="880">
                  <c:v>42752</c:v>
                </c:pt>
                <c:pt idx="881">
                  <c:v>42753</c:v>
                </c:pt>
                <c:pt idx="882">
                  <c:v>42754</c:v>
                </c:pt>
                <c:pt idx="883">
                  <c:v>42755</c:v>
                </c:pt>
                <c:pt idx="884">
                  <c:v>42756</c:v>
                </c:pt>
                <c:pt idx="885">
                  <c:v>42757</c:v>
                </c:pt>
                <c:pt idx="886">
                  <c:v>42758</c:v>
                </c:pt>
                <c:pt idx="887">
                  <c:v>42759</c:v>
                </c:pt>
                <c:pt idx="888">
                  <c:v>42760</c:v>
                </c:pt>
                <c:pt idx="889">
                  <c:v>42761</c:v>
                </c:pt>
                <c:pt idx="890">
                  <c:v>42762</c:v>
                </c:pt>
                <c:pt idx="891">
                  <c:v>42763</c:v>
                </c:pt>
                <c:pt idx="892">
                  <c:v>42764</c:v>
                </c:pt>
                <c:pt idx="893">
                  <c:v>42765</c:v>
                </c:pt>
                <c:pt idx="894">
                  <c:v>42766</c:v>
                </c:pt>
                <c:pt idx="895">
                  <c:v>42767</c:v>
                </c:pt>
                <c:pt idx="896">
                  <c:v>42768</c:v>
                </c:pt>
                <c:pt idx="897">
                  <c:v>42769</c:v>
                </c:pt>
                <c:pt idx="898">
                  <c:v>42770</c:v>
                </c:pt>
                <c:pt idx="899">
                  <c:v>42771</c:v>
                </c:pt>
                <c:pt idx="900">
                  <c:v>42772</c:v>
                </c:pt>
                <c:pt idx="901">
                  <c:v>42773</c:v>
                </c:pt>
                <c:pt idx="902">
                  <c:v>42774</c:v>
                </c:pt>
                <c:pt idx="903">
                  <c:v>42775</c:v>
                </c:pt>
                <c:pt idx="904">
                  <c:v>42776</c:v>
                </c:pt>
                <c:pt idx="905">
                  <c:v>42777</c:v>
                </c:pt>
                <c:pt idx="906">
                  <c:v>42778</c:v>
                </c:pt>
                <c:pt idx="907">
                  <c:v>42779</c:v>
                </c:pt>
                <c:pt idx="908">
                  <c:v>42780</c:v>
                </c:pt>
                <c:pt idx="909">
                  <c:v>42781</c:v>
                </c:pt>
                <c:pt idx="910">
                  <c:v>42782</c:v>
                </c:pt>
                <c:pt idx="911">
                  <c:v>42783</c:v>
                </c:pt>
                <c:pt idx="912">
                  <c:v>42784</c:v>
                </c:pt>
                <c:pt idx="913">
                  <c:v>42785</c:v>
                </c:pt>
                <c:pt idx="914">
                  <c:v>42786</c:v>
                </c:pt>
                <c:pt idx="915">
                  <c:v>42787</c:v>
                </c:pt>
                <c:pt idx="916">
                  <c:v>42788</c:v>
                </c:pt>
                <c:pt idx="917">
                  <c:v>42789</c:v>
                </c:pt>
                <c:pt idx="918">
                  <c:v>42790</c:v>
                </c:pt>
                <c:pt idx="919">
                  <c:v>42791</c:v>
                </c:pt>
                <c:pt idx="920">
                  <c:v>42792</c:v>
                </c:pt>
                <c:pt idx="921">
                  <c:v>42793</c:v>
                </c:pt>
                <c:pt idx="922">
                  <c:v>42794</c:v>
                </c:pt>
                <c:pt idx="923">
                  <c:v>42795</c:v>
                </c:pt>
                <c:pt idx="924">
                  <c:v>42796</c:v>
                </c:pt>
                <c:pt idx="925">
                  <c:v>42797</c:v>
                </c:pt>
                <c:pt idx="926">
                  <c:v>42798</c:v>
                </c:pt>
                <c:pt idx="927">
                  <c:v>42799</c:v>
                </c:pt>
                <c:pt idx="928">
                  <c:v>42800</c:v>
                </c:pt>
                <c:pt idx="929">
                  <c:v>42801</c:v>
                </c:pt>
                <c:pt idx="930">
                  <c:v>42802</c:v>
                </c:pt>
                <c:pt idx="931">
                  <c:v>42803</c:v>
                </c:pt>
                <c:pt idx="932">
                  <c:v>42804</c:v>
                </c:pt>
                <c:pt idx="933">
                  <c:v>42805</c:v>
                </c:pt>
                <c:pt idx="934">
                  <c:v>42806</c:v>
                </c:pt>
                <c:pt idx="935">
                  <c:v>42807</c:v>
                </c:pt>
                <c:pt idx="936">
                  <c:v>42808</c:v>
                </c:pt>
                <c:pt idx="937">
                  <c:v>42809</c:v>
                </c:pt>
                <c:pt idx="938">
                  <c:v>42810</c:v>
                </c:pt>
                <c:pt idx="939">
                  <c:v>42811</c:v>
                </c:pt>
                <c:pt idx="940">
                  <c:v>42812</c:v>
                </c:pt>
                <c:pt idx="941">
                  <c:v>42813</c:v>
                </c:pt>
                <c:pt idx="942">
                  <c:v>42814</c:v>
                </c:pt>
                <c:pt idx="943">
                  <c:v>42815</c:v>
                </c:pt>
                <c:pt idx="944">
                  <c:v>42816</c:v>
                </c:pt>
                <c:pt idx="945">
                  <c:v>42817</c:v>
                </c:pt>
                <c:pt idx="946">
                  <c:v>42818</c:v>
                </c:pt>
                <c:pt idx="947">
                  <c:v>42819</c:v>
                </c:pt>
                <c:pt idx="948">
                  <c:v>42820</c:v>
                </c:pt>
                <c:pt idx="949">
                  <c:v>42821</c:v>
                </c:pt>
                <c:pt idx="950">
                  <c:v>42822</c:v>
                </c:pt>
                <c:pt idx="951">
                  <c:v>42823</c:v>
                </c:pt>
                <c:pt idx="952">
                  <c:v>42824</c:v>
                </c:pt>
                <c:pt idx="953">
                  <c:v>42825</c:v>
                </c:pt>
                <c:pt idx="954">
                  <c:v>42826</c:v>
                </c:pt>
                <c:pt idx="955">
                  <c:v>42827</c:v>
                </c:pt>
                <c:pt idx="956">
                  <c:v>42828</c:v>
                </c:pt>
                <c:pt idx="957">
                  <c:v>42829</c:v>
                </c:pt>
                <c:pt idx="958">
                  <c:v>42830</c:v>
                </c:pt>
                <c:pt idx="959">
                  <c:v>42831</c:v>
                </c:pt>
                <c:pt idx="960">
                  <c:v>42832</c:v>
                </c:pt>
                <c:pt idx="961">
                  <c:v>42833</c:v>
                </c:pt>
                <c:pt idx="962">
                  <c:v>42834</c:v>
                </c:pt>
                <c:pt idx="963">
                  <c:v>42835</c:v>
                </c:pt>
                <c:pt idx="964">
                  <c:v>42836</c:v>
                </c:pt>
                <c:pt idx="965">
                  <c:v>42837</c:v>
                </c:pt>
                <c:pt idx="966">
                  <c:v>42838</c:v>
                </c:pt>
                <c:pt idx="967">
                  <c:v>42839</c:v>
                </c:pt>
                <c:pt idx="968">
                  <c:v>42840</c:v>
                </c:pt>
                <c:pt idx="969">
                  <c:v>42841</c:v>
                </c:pt>
                <c:pt idx="970">
                  <c:v>42842</c:v>
                </c:pt>
                <c:pt idx="971">
                  <c:v>42843</c:v>
                </c:pt>
                <c:pt idx="972">
                  <c:v>42844</c:v>
                </c:pt>
                <c:pt idx="973">
                  <c:v>42845</c:v>
                </c:pt>
                <c:pt idx="974">
                  <c:v>42846</c:v>
                </c:pt>
                <c:pt idx="975">
                  <c:v>42847</c:v>
                </c:pt>
                <c:pt idx="976">
                  <c:v>42848</c:v>
                </c:pt>
                <c:pt idx="977">
                  <c:v>42849</c:v>
                </c:pt>
                <c:pt idx="978">
                  <c:v>42850</c:v>
                </c:pt>
                <c:pt idx="979">
                  <c:v>42851</c:v>
                </c:pt>
                <c:pt idx="980">
                  <c:v>42852</c:v>
                </c:pt>
                <c:pt idx="981">
                  <c:v>42853</c:v>
                </c:pt>
                <c:pt idx="982">
                  <c:v>42854</c:v>
                </c:pt>
                <c:pt idx="983">
                  <c:v>42855</c:v>
                </c:pt>
                <c:pt idx="984">
                  <c:v>42856</c:v>
                </c:pt>
                <c:pt idx="985">
                  <c:v>42857</c:v>
                </c:pt>
                <c:pt idx="986">
                  <c:v>42858</c:v>
                </c:pt>
                <c:pt idx="987">
                  <c:v>42859</c:v>
                </c:pt>
                <c:pt idx="988">
                  <c:v>42860</c:v>
                </c:pt>
                <c:pt idx="989">
                  <c:v>42861</c:v>
                </c:pt>
                <c:pt idx="990">
                  <c:v>42862</c:v>
                </c:pt>
                <c:pt idx="991">
                  <c:v>42863</c:v>
                </c:pt>
                <c:pt idx="992">
                  <c:v>42864</c:v>
                </c:pt>
                <c:pt idx="993">
                  <c:v>42865</c:v>
                </c:pt>
                <c:pt idx="994">
                  <c:v>42866</c:v>
                </c:pt>
                <c:pt idx="995">
                  <c:v>42867</c:v>
                </c:pt>
                <c:pt idx="996">
                  <c:v>42868</c:v>
                </c:pt>
                <c:pt idx="997">
                  <c:v>42869</c:v>
                </c:pt>
                <c:pt idx="998">
                  <c:v>42870</c:v>
                </c:pt>
                <c:pt idx="999">
                  <c:v>42871</c:v>
                </c:pt>
                <c:pt idx="1000">
                  <c:v>42872</c:v>
                </c:pt>
                <c:pt idx="1001">
                  <c:v>42873</c:v>
                </c:pt>
                <c:pt idx="1002">
                  <c:v>42874</c:v>
                </c:pt>
                <c:pt idx="1003">
                  <c:v>42875</c:v>
                </c:pt>
                <c:pt idx="1004">
                  <c:v>42876</c:v>
                </c:pt>
                <c:pt idx="1005">
                  <c:v>42877</c:v>
                </c:pt>
                <c:pt idx="1006">
                  <c:v>42878</c:v>
                </c:pt>
                <c:pt idx="1007">
                  <c:v>42879</c:v>
                </c:pt>
                <c:pt idx="1008">
                  <c:v>42880</c:v>
                </c:pt>
                <c:pt idx="1009">
                  <c:v>42881</c:v>
                </c:pt>
                <c:pt idx="1010">
                  <c:v>42882</c:v>
                </c:pt>
                <c:pt idx="1011">
                  <c:v>42883</c:v>
                </c:pt>
                <c:pt idx="1012">
                  <c:v>42884</c:v>
                </c:pt>
                <c:pt idx="1013">
                  <c:v>42885</c:v>
                </c:pt>
                <c:pt idx="1014">
                  <c:v>42886</c:v>
                </c:pt>
                <c:pt idx="1015">
                  <c:v>42887</c:v>
                </c:pt>
                <c:pt idx="1016">
                  <c:v>42888</c:v>
                </c:pt>
                <c:pt idx="1017">
                  <c:v>42889</c:v>
                </c:pt>
                <c:pt idx="1018">
                  <c:v>42890</c:v>
                </c:pt>
                <c:pt idx="1019">
                  <c:v>42891</c:v>
                </c:pt>
                <c:pt idx="1020">
                  <c:v>42892</c:v>
                </c:pt>
                <c:pt idx="1021">
                  <c:v>42893</c:v>
                </c:pt>
                <c:pt idx="1022">
                  <c:v>42894</c:v>
                </c:pt>
                <c:pt idx="1023">
                  <c:v>42895</c:v>
                </c:pt>
                <c:pt idx="1024">
                  <c:v>42896</c:v>
                </c:pt>
                <c:pt idx="1025">
                  <c:v>42897</c:v>
                </c:pt>
                <c:pt idx="1026">
                  <c:v>42898</c:v>
                </c:pt>
                <c:pt idx="1027">
                  <c:v>42899</c:v>
                </c:pt>
                <c:pt idx="1028">
                  <c:v>42900</c:v>
                </c:pt>
                <c:pt idx="1029">
                  <c:v>42901</c:v>
                </c:pt>
                <c:pt idx="1030">
                  <c:v>42902</c:v>
                </c:pt>
                <c:pt idx="1031">
                  <c:v>42903</c:v>
                </c:pt>
                <c:pt idx="1032">
                  <c:v>42904</c:v>
                </c:pt>
                <c:pt idx="1033">
                  <c:v>42905</c:v>
                </c:pt>
                <c:pt idx="1034">
                  <c:v>42906</c:v>
                </c:pt>
                <c:pt idx="1035">
                  <c:v>42907</c:v>
                </c:pt>
                <c:pt idx="1036">
                  <c:v>42908</c:v>
                </c:pt>
                <c:pt idx="1037">
                  <c:v>42909</c:v>
                </c:pt>
                <c:pt idx="1038">
                  <c:v>42910</c:v>
                </c:pt>
                <c:pt idx="1039">
                  <c:v>42911</c:v>
                </c:pt>
                <c:pt idx="1040">
                  <c:v>42912</c:v>
                </c:pt>
                <c:pt idx="1041">
                  <c:v>42913</c:v>
                </c:pt>
                <c:pt idx="1042">
                  <c:v>42914</c:v>
                </c:pt>
                <c:pt idx="1043">
                  <c:v>42915</c:v>
                </c:pt>
                <c:pt idx="1044">
                  <c:v>42916</c:v>
                </c:pt>
                <c:pt idx="1045">
                  <c:v>42917</c:v>
                </c:pt>
                <c:pt idx="1046">
                  <c:v>42918</c:v>
                </c:pt>
                <c:pt idx="1047">
                  <c:v>42919</c:v>
                </c:pt>
                <c:pt idx="1048">
                  <c:v>42920</c:v>
                </c:pt>
                <c:pt idx="1049">
                  <c:v>42921</c:v>
                </c:pt>
                <c:pt idx="1050">
                  <c:v>42922</c:v>
                </c:pt>
                <c:pt idx="1051">
                  <c:v>42923</c:v>
                </c:pt>
                <c:pt idx="1052">
                  <c:v>42924</c:v>
                </c:pt>
                <c:pt idx="1053">
                  <c:v>42925</c:v>
                </c:pt>
                <c:pt idx="1054">
                  <c:v>42926</c:v>
                </c:pt>
                <c:pt idx="1055">
                  <c:v>42927</c:v>
                </c:pt>
                <c:pt idx="1056">
                  <c:v>42928</c:v>
                </c:pt>
                <c:pt idx="1057">
                  <c:v>42929</c:v>
                </c:pt>
                <c:pt idx="1058">
                  <c:v>42930</c:v>
                </c:pt>
                <c:pt idx="1059">
                  <c:v>42931</c:v>
                </c:pt>
                <c:pt idx="1060">
                  <c:v>42932</c:v>
                </c:pt>
                <c:pt idx="1061">
                  <c:v>42933</c:v>
                </c:pt>
                <c:pt idx="1062">
                  <c:v>42934</c:v>
                </c:pt>
                <c:pt idx="1063">
                  <c:v>42935</c:v>
                </c:pt>
                <c:pt idx="1064">
                  <c:v>42936</c:v>
                </c:pt>
                <c:pt idx="1065">
                  <c:v>42937</c:v>
                </c:pt>
                <c:pt idx="1066">
                  <c:v>42938</c:v>
                </c:pt>
                <c:pt idx="1067">
                  <c:v>42939</c:v>
                </c:pt>
                <c:pt idx="1068">
                  <c:v>42940</c:v>
                </c:pt>
                <c:pt idx="1069">
                  <c:v>42941</c:v>
                </c:pt>
                <c:pt idx="1070">
                  <c:v>42942</c:v>
                </c:pt>
                <c:pt idx="1071">
                  <c:v>42943</c:v>
                </c:pt>
                <c:pt idx="1072">
                  <c:v>42944</c:v>
                </c:pt>
                <c:pt idx="1073">
                  <c:v>42945</c:v>
                </c:pt>
                <c:pt idx="1074">
                  <c:v>42946</c:v>
                </c:pt>
                <c:pt idx="1075">
                  <c:v>42947</c:v>
                </c:pt>
                <c:pt idx="1076">
                  <c:v>42948</c:v>
                </c:pt>
                <c:pt idx="1077">
                  <c:v>42949</c:v>
                </c:pt>
                <c:pt idx="1078">
                  <c:v>42950</c:v>
                </c:pt>
                <c:pt idx="1079">
                  <c:v>42951</c:v>
                </c:pt>
                <c:pt idx="1080">
                  <c:v>42952</c:v>
                </c:pt>
                <c:pt idx="1081">
                  <c:v>42953</c:v>
                </c:pt>
                <c:pt idx="1082">
                  <c:v>42954</c:v>
                </c:pt>
                <c:pt idx="1083">
                  <c:v>42955</c:v>
                </c:pt>
                <c:pt idx="1084">
                  <c:v>42956</c:v>
                </c:pt>
                <c:pt idx="1085">
                  <c:v>42957</c:v>
                </c:pt>
                <c:pt idx="1086">
                  <c:v>42958</c:v>
                </c:pt>
                <c:pt idx="1087">
                  <c:v>42959</c:v>
                </c:pt>
                <c:pt idx="1088">
                  <c:v>42960</c:v>
                </c:pt>
                <c:pt idx="1089">
                  <c:v>42961</c:v>
                </c:pt>
                <c:pt idx="1090">
                  <c:v>42962</c:v>
                </c:pt>
                <c:pt idx="1091">
                  <c:v>42963</c:v>
                </c:pt>
                <c:pt idx="1092">
                  <c:v>42964</c:v>
                </c:pt>
                <c:pt idx="1093">
                  <c:v>42965</c:v>
                </c:pt>
                <c:pt idx="1094">
                  <c:v>42966</c:v>
                </c:pt>
                <c:pt idx="1095">
                  <c:v>42967</c:v>
                </c:pt>
                <c:pt idx="1096">
                  <c:v>42968</c:v>
                </c:pt>
                <c:pt idx="1097">
                  <c:v>42969</c:v>
                </c:pt>
                <c:pt idx="1098">
                  <c:v>42970</c:v>
                </c:pt>
                <c:pt idx="1099">
                  <c:v>42971</c:v>
                </c:pt>
                <c:pt idx="1100">
                  <c:v>42972</c:v>
                </c:pt>
                <c:pt idx="1101">
                  <c:v>42973</c:v>
                </c:pt>
                <c:pt idx="1102">
                  <c:v>42974</c:v>
                </c:pt>
                <c:pt idx="1103">
                  <c:v>42975</c:v>
                </c:pt>
                <c:pt idx="1104">
                  <c:v>42976</c:v>
                </c:pt>
                <c:pt idx="1105">
                  <c:v>42977</c:v>
                </c:pt>
                <c:pt idx="1106">
                  <c:v>42978</c:v>
                </c:pt>
                <c:pt idx="1107">
                  <c:v>42979</c:v>
                </c:pt>
                <c:pt idx="1108">
                  <c:v>42980</c:v>
                </c:pt>
                <c:pt idx="1109">
                  <c:v>42981</c:v>
                </c:pt>
                <c:pt idx="1110">
                  <c:v>42982</c:v>
                </c:pt>
                <c:pt idx="1111">
                  <c:v>42983</c:v>
                </c:pt>
                <c:pt idx="1112">
                  <c:v>42984</c:v>
                </c:pt>
                <c:pt idx="1113">
                  <c:v>42985</c:v>
                </c:pt>
                <c:pt idx="1114">
                  <c:v>42986</c:v>
                </c:pt>
                <c:pt idx="1115">
                  <c:v>42987</c:v>
                </c:pt>
                <c:pt idx="1116">
                  <c:v>42988</c:v>
                </c:pt>
                <c:pt idx="1117">
                  <c:v>42989</c:v>
                </c:pt>
                <c:pt idx="1118">
                  <c:v>42990</c:v>
                </c:pt>
                <c:pt idx="1119">
                  <c:v>42991</c:v>
                </c:pt>
                <c:pt idx="1120">
                  <c:v>42992</c:v>
                </c:pt>
                <c:pt idx="1121">
                  <c:v>42993</c:v>
                </c:pt>
                <c:pt idx="1122">
                  <c:v>42994</c:v>
                </c:pt>
                <c:pt idx="1123">
                  <c:v>42995</c:v>
                </c:pt>
                <c:pt idx="1124">
                  <c:v>42996</c:v>
                </c:pt>
                <c:pt idx="1125">
                  <c:v>42997</c:v>
                </c:pt>
                <c:pt idx="1126">
                  <c:v>42998</c:v>
                </c:pt>
                <c:pt idx="1127">
                  <c:v>42999</c:v>
                </c:pt>
                <c:pt idx="1128">
                  <c:v>43000</c:v>
                </c:pt>
                <c:pt idx="1129">
                  <c:v>43001</c:v>
                </c:pt>
                <c:pt idx="1130">
                  <c:v>43002</c:v>
                </c:pt>
                <c:pt idx="1131">
                  <c:v>43003</c:v>
                </c:pt>
                <c:pt idx="1132">
                  <c:v>43004</c:v>
                </c:pt>
                <c:pt idx="1133">
                  <c:v>43005</c:v>
                </c:pt>
                <c:pt idx="1134">
                  <c:v>43006</c:v>
                </c:pt>
                <c:pt idx="1135">
                  <c:v>43007</c:v>
                </c:pt>
                <c:pt idx="1136">
                  <c:v>43008</c:v>
                </c:pt>
                <c:pt idx="1137">
                  <c:v>43009</c:v>
                </c:pt>
                <c:pt idx="1138">
                  <c:v>43010</c:v>
                </c:pt>
                <c:pt idx="1139">
                  <c:v>43011</c:v>
                </c:pt>
                <c:pt idx="1140">
                  <c:v>43012</c:v>
                </c:pt>
                <c:pt idx="1141">
                  <c:v>43013</c:v>
                </c:pt>
                <c:pt idx="1142">
                  <c:v>43014</c:v>
                </c:pt>
                <c:pt idx="1143">
                  <c:v>43015</c:v>
                </c:pt>
                <c:pt idx="1144">
                  <c:v>43016</c:v>
                </c:pt>
                <c:pt idx="1145">
                  <c:v>43017</c:v>
                </c:pt>
                <c:pt idx="1146">
                  <c:v>43018</c:v>
                </c:pt>
                <c:pt idx="1147">
                  <c:v>43019</c:v>
                </c:pt>
                <c:pt idx="1148">
                  <c:v>43020</c:v>
                </c:pt>
                <c:pt idx="1149">
                  <c:v>43021</c:v>
                </c:pt>
                <c:pt idx="1150">
                  <c:v>43022</c:v>
                </c:pt>
                <c:pt idx="1151">
                  <c:v>43023</c:v>
                </c:pt>
                <c:pt idx="1152">
                  <c:v>43024</c:v>
                </c:pt>
                <c:pt idx="1153">
                  <c:v>43025</c:v>
                </c:pt>
                <c:pt idx="1154">
                  <c:v>43026</c:v>
                </c:pt>
                <c:pt idx="1155">
                  <c:v>43027</c:v>
                </c:pt>
                <c:pt idx="1156">
                  <c:v>43028</c:v>
                </c:pt>
                <c:pt idx="1157">
                  <c:v>43029</c:v>
                </c:pt>
                <c:pt idx="1158">
                  <c:v>43030</c:v>
                </c:pt>
                <c:pt idx="1159">
                  <c:v>43031</c:v>
                </c:pt>
                <c:pt idx="1160">
                  <c:v>43032</c:v>
                </c:pt>
                <c:pt idx="1161">
                  <c:v>43033</c:v>
                </c:pt>
                <c:pt idx="1162">
                  <c:v>43034</c:v>
                </c:pt>
                <c:pt idx="1163">
                  <c:v>43035</c:v>
                </c:pt>
                <c:pt idx="1164">
                  <c:v>43036</c:v>
                </c:pt>
                <c:pt idx="1165">
                  <c:v>43037</c:v>
                </c:pt>
                <c:pt idx="1166">
                  <c:v>43038</c:v>
                </c:pt>
                <c:pt idx="1167">
                  <c:v>43039</c:v>
                </c:pt>
                <c:pt idx="1168">
                  <c:v>43040</c:v>
                </c:pt>
                <c:pt idx="1169">
                  <c:v>43041</c:v>
                </c:pt>
                <c:pt idx="1170">
                  <c:v>43042</c:v>
                </c:pt>
                <c:pt idx="1171">
                  <c:v>43043</c:v>
                </c:pt>
                <c:pt idx="1172">
                  <c:v>43044</c:v>
                </c:pt>
                <c:pt idx="1173">
                  <c:v>43045</c:v>
                </c:pt>
                <c:pt idx="1174">
                  <c:v>43046</c:v>
                </c:pt>
                <c:pt idx="1175">
                  <c:v>43047</c:v>
                </c:pt>
                <c:pt idx="1176">
                  <c:v>43048</c:v>
                </c:pt>
                <c:pt idx="1177">
                  <c:v>43049</c:v>
                </c:pt>
                <c:pt idx="1178">
                  <c:v>43050</c:v>
                </c:pt>
                <c:pt idx="1179">
                  <c:v>43051</c:v>
                </c:pt>
                <c:pt idx="1180">
                  <c:v>43052</c:v>
                </c:pt>
                <c:pt idx="1181">
                  <c:v>43053</c:v>
                </c:pt>
                <c:pt idx="1182">
                  <c:v>43054</c:v>
                </c:pt>
                <c:pt idx="1183">
                  <c:v>43055</c:v>
                </c:pt>
                <c:pt idx="1184">
                  <c:v>43056</c:v>
                </c:pt>
                <c:pt idx="1185">
                  <c:v>43057</c:v>
                </c:pt>
                <c:pt idx="1186">
                  <c:v>43058</c:v>
                </c:pt>
                <c:pt idx="1187">
                  <c:v>43059</c:v>
                </c:pt>
                <c:pt idx="1188">
                  <c:v>43060</c:v>
                </c:pt>
                <c:pt idx="1189">
                  <c:v>43061</c:v>
                </c:pt>
                <c:pt idx="1190">
                  <c:v>43062</c:v>
                </c:pt>
                <c:pt idx="1191">
                  <c:v>43063</c:v>
                </c:pt>
                <c:pt idx="1192">
                  <c:v>43064</c:v>
                </c:pt>
                <c:pt idx="1193">
                  <c:v>43065</c:v>
                </c:pt>
                <c:pt idx="1194">
                  <c:v>43066</c:v>
                </c:pt>
                <c:pt idx="1195">
                  <c:v>43067</c:v>
                </c:pt>
                <c:pt idx="1196">
                  <c:v>43068</c:v>
                </c:pt>
                <c:pt idx="1197">
                  <c:v>43069</c:v>
                </c:pt>
                <c:pt idx="1198">
                  <c:v>43070</c:v>
                </c:pt>
                <c:pt idx="1199">
                  <c:v>43071</c:v>
                </c:pt>
                <c:pt idx="1200">
                  <c:v>43072</c:v>
                </c:pt>
                <c:pt idx="1201">
                  <c:v>43073</c:v>
                </c:pt>
                <c:pt idx="1202">
                  <c:v>43074</c:v>
                </c:pt>
                <c:pt idx="1203">
                  <c:v>43075</c:v>
                </c:pt>
                <c:pt idx="1204">
                  <c:v>43076</c:v>
                </c:pt>
                <c:pt idx="1205">
                  <c:v>43077</c:v>
                </c:pt>
                <c:pt idx="1206">
                  <c:v>43078</c:v>
                </c:pt>
                <c:pt idx="1207">
                  <c:v>43079</c:v>
                </c:pt>
                <c:pt idx="1208">
                  <c:v>43080</c:v>
                </c:pt>
                <c:pt idx="1209">
                  <c:v>43081</c:v>
                </c:pt>
                <c:pt idx="1210">
                  <c:v>43082</c:v>
                </c:pt>
                <c:pt idx="1211">
                  <c:v>43083</c:v>
                </c:pt>
                <c:pt idx="1212">
                  <c:v>43084</c:v>
                </c:pt>
                <c:pt idx="1213">
                  <c:v>43085</c:v>
                </c:pt>
                <c:pt idx="1214">
                  <c:v>43086</c:v>
                </c:pt>
                <c:pt idx="1215">
                  <c:v>43087</c:v>
                </c:pt>
                <c:pt idx="1216">
                  <c:v>43088</c:v>
                </c:pt>
                <c:pt idx="1217">
                  <c:v>43089</c:v>
                </c:pt>
                <c:pt idx="1218">
                  <c:v>43090</c:v>
                </c:pt>
                <c:pt idx="1219">
                  <c:v>43091</c:v>
                </c:pt>
                <c:pt idx="1220">
                  <c:v>43092</c:v>
                </c:pt>
                <c:pt idx="1221">
                  <c:v>43093</c:v>
                </c:pt>
                <c:pt idx="1222">
                  <c:v>43094</c:v>
                </c:pt>
                <c:pt idx="1223">
                  <c:v>43095</c:v>
                </c:pt>
                <c:pt idx="1224">
                  <c:v>43096</c:v>
                </c:pt>
                <c:pt idx="1225">
                  <c:v>43097</c:v>
                </c:pt>
                <c:pt idx="1226">
                  <c:v>43098</c:v>
                </c:pt>
                <c:pt idx="1227">
                  <c:v>43099</c:v>
                </c:pt>
                <c:pt idx="1228">
                  <c:v>43100</c:v>
                </c:pt>
                <c:pt idx="1229">
                  <c:v>43101</c:v>
                </c:pt>
                <c:pt idx="1230">
                  <c:v>43102</c:v>
                </c:pt>
                <c:pt idx="1231">
                  <c:v>43103</c:v>
                </c:pt>
                <c:pt idx="1232">
                  <c:v>43104</c:v>
                </c:pt>
                <c:pt idx="1233">
                  <c:v>43105</c:v>
                </c:pt>
                <c:pt idx="1234">
                  <c:v>43106</c:v>
                </c:pt>
                <c:pt idx="1235">
                  <c:v>43107</c:v>
                </c:pt>
                <c:pt idx="1236">
                  <c:v>43108</c:v>
                </c:pt>
                <c:pt idx="1237">
                  <c:v>43109</c:v>
                </c:pt>
                <c:pt idx="1238">
                  <c:v>43110</c:v>
                </c:pt>
                <c:pt idx="1239">
                  <c:v>43111</c:v>
                </c:pt>
                <c:pt idx="1240">
                  <c:v>43112</c:v>
                </c:pt>
                <c:pt idx="1241">
                  <c:v>43113</c:v>
                </c:pt>
                <c:pt idx="1242">
                  <c:v>43114</c:v>
                </c:pt>
                <c:pt idx="1243">
                  <c:v>43115</c:v>
                </c:pt>
                <c:pt idx="1244">
                  <c:v>43116</c:v>
                </c:pt>
                <c:pt idx="1245">
                  <c:v>43117</c:v>
                </c:pt>
                <c:pt idx="1246">
                  <c:v>43118</c:v>
                </c:pt>
                <c:pt idx="1247">
                  <c:v>43119</c:v>
                </c:pt>
                <c:pt idx="1248">
                  <c:v>43120</c:v>
                </c:pt>
                <c:pt idx="1249">
                  <c:v>43121</c:v>
                </c:pt>
                <c:pt idx="1250">
                  <c:v>43122</c:v>
                </c:pt>
                <c:pt idx="1251">
                  <c:v>43123</c:v>
                </c:pt>
                <c:pt idx="1252">
                  <c:v>43124</c:v>
                </c:pt>
                <c:pt idx="1253">
                  <c:v>43125</c:v>
                </c:pt>
                <c:pt idx="1254">
                  <c:v>43126</c:v>
                </c:pt>
                <c:pt idx="1255">
                  <c:v>43127</c:v>
                </c:pt>
                <c:pt idx="1256">
                  <c:v>43128</c:v>
                </c:pt>
                <c:pt idx="1257">
                  <c:v>43129</c:v>
                </c:pt>
                <c:pt idx="1258">
                  <c:v>43130</c:v>
                </c:pt>
                <c:pt idx="1259">
                  <c:v>43131</c:v>
                </c:pt>
                <c:pt idx="1260">
                  <c:v>43132</c:v>
                </c:pt>
                <c:pt idx="1261">
                  <c:v>43133</c:v>
                </c:pt>
                <c:pt idx="1262">
                  <c:v>43134</c:v>
                </c:pt>
                <c:pt idx="1263">
                  <c:v>43135</c:v>
                </c:pt>
                <c:pt idx="1264">
                  <c:v>43136</c:v>
                </c:pt>
                <c:pt idx="1265">
                  <c:v>43137</c:v>
                </c:pt>
                <c:pt idx="1266">
                  <c:v>43138</c:v>
                </c:pt>
                <c:pt idx="1267">
                  <c:v>43139</c:v>
                </c:pt>
                <c:pt idx="1268">
                  <c:v>43140</c:v>
                </c:pt>
                <c:pt idx="1269">
                  <c:v>43141</c:v>
                </c:pt>
                <c:pt idx="1270">
                  <c:v>43142</c:v>
                </c:pt>
                <c:pt idx="1271">
                  <c:v>43143</c:v>
                </c:pt>
                <c:pt idx="1272">
                  <c:v>43144</c:v>
                </c:pt>
                <c:pt idx="1273">
                  <c:v>43145</c:v>
                </c:pt>
                <c:pt idx="1274">
                  <c:v>43146</c:v>
                </c:pt>
                <c:pt idx="1275">
                  <c:v>43147</c:v>
                </c:pt>
                <c:pt idx="1276">
                  <c:v>43148</c:v>
                </c:pt>
                <c:pt idx="1277">
                  <c:v>43149</c:v>
                </c:pt>
                <c:pt idx="1278">
                  <c:v>43150</c:v>
                </c:pt>
                <c:pt idx="1279">
                  <c:v>43151</c:v>
                </c:pt>
                <c:pt idx="1280">
                  <c:v>43152</c:v>
                </c:pt>
                <c:pt idx="1281">
                  <c:v>43153</c:v>
                </c:pt>
                <c:pt idx="1282">
                  <c:v>43154</c:v>
                </c:pt>
                <c:pt idx="1283">
                  <c:v>43155</c:v>
                </c:pt>
                <c:pt idx="1284">
                  <c:v>43156</c:v>
                </c:pt>
                <c:pt idx="1285">
                  <c:v>43157</c:v>
                </c:pt>
                <c:pt idx="1286">
                  <c:v>43158</c:v>
                </c:pt>
                <c:pt idx="1287">
                  <c:v>43159</c:v>
                </c:pt>
                <c:pt idx="1288">
                  <c:v>43160</c:v>
                </c:pt>
                <c:pt idx="1289">
                  <c:v>43161</c:v>
                </c:pt>
                <c:pt idx="1290">
                  <c:v>43162</c:v>
                </c:pt>
                <c:pt idx="1291">
                  <c:v>43163</c:v>
                </c:pt>
                <c:pt idx="1292">
                  <c:v>43164</c:v>
                </c:pt>
                <c:pt idx="1293">
                  <c:v>43165</c:v>
                </c:pt>
                <c:pt idx="1294">
                  <c:v>43166</c:v>
                </c:pt>
                <c:pt idx="1295">
                  <c:v>43167</c:v>
                </c:pt>
                <c:pt idx="1296">
                  <c:v>43168</c:v>
                </c:pt>
                <c:pt idx="1297">
                  <c:v>43169</c:v>
                </c:pt>
                <c:pt idx="1298">
                  <c:v>43170</c:v>
                </c:pt>
                <c:pt idx="1299">
                  <c:v>43171</c:v>
                </c:pt>
                <c:pt idx="1300">
                  <c:v>43172</c:v>
                </c:pt>
                <c:pt idx="1301">
                  <c:v>43173</c:v>
                </c:pt>
                <c:pt idx="1302">
                  <c:v>43174</c:v>
                </c:pt>
                <c:pt idx="1303">
                  <c:v>43175</c:v>
                </c:pt>
                <c:pt idx="1304">
                  <c:v>43176</c:v>
                </c:pt>
                <c:pt idx="1305">
                  <c:v>43177</c:v>
                </c:pt>
                <c:pt idx="1306">
                  <c:v>43178</c:v>
                </c:pt>
                <c:pt idx="1307">
                  <c:v>43179</c:v>
                </c:pt>
                <c:pt idx="1308">
                  <c:v>43180</c:v>
                </c:pt>
                <c:pt idx="1309">
                  <c:v>43181</c:v>
                </c:pt>
                <c:pt idx="1310">
                  <c:v>43182</c:v>
                </c:pt>
                <c:pt idx="1311">
                  <c:v>43183</c:v>
                </c:pt>
                <c:pt idx="1312">
                  <c:v>43184</c:v>
                </c:pt>
                <c:pt idx="1313">
                  <c:v>43185</c:v>
                </c:pt>
                <c:pt idx="1314">
                  <c:v>43186</c:v>
                </c:pt>
                <c:pt idx="1315">
                  <c:v>43187</c:v>
                </c:pt>
                <c:pt idx="1316">
                  <c:v>43188</c:v>
                </c:pt>
                <c:pt idx="1317">
                  <c:v>43189</c:v>
                </c:pt>
                <c:pt idx="1318">
                  <c:v>43190</c:v>
                </c:pt>
                <c:pt idx="1319">
                  <c:v>43191</c:v>
                </c:pt>
                <c:pt idx="1320">
                  <c:v>43192</c:v>
                </c:pt>
                <c:pt idx="1321">
                  <c:v>43193</c:v>
                </c:pt>
                <c:pt idx="1322">
                  <c:v>43194</c:v>
                </c:pt>
                <c:pt idx="1323">
                  <c:v>43195</c:v>
                </c:pt>
                <c:pt idx="1324">
                  <c:v>43196</c:v>
                </c:pt>
                <c:pt idx="1325">
                  <c:v>43197</c:v>
                </c:pt>
                <c:pt idx="1326">
                  <c:v>43198</c:v>
                </c:pt>
                <c:pt idx="1327">
                  <c:v>43199</c:v>
                </c:pt>
                <c:pt idx="1328">
                  <c:v>43200</c:v>
                </c:pt>
                <c:pt idx="1329">
                  <c:v>43201</c:v>
                </c:pt>
                <c:pt idx="1330">
                  <c:v>43202</c:v>
                </c:pt>
                <c:pt idx="1331">
                  <c:v>43203</c:v>
                </c:pt>
                <c:pt idx="1332">
                  <c:v>43204</c:v>
                </c:pt>
                <c:pt idx="1333">
                  <c:v>43205</c:v>
                </c:pt>
                <c:pt idx="1334">
                  <c:v>43206</c:v>
                </c:pt>
                <c:pt idx="1335">
                  <c:v>43207</c:v>
                </c:pt>
                <c:pt idx="1336">
                  <c:v>43208</c:v>
                </c:pt>
                <c:pt idx="1337">
                  <c:v>43209</c:v>
                </c:pt>
                <c:pt idx="1338">
                  <c:v>43210</c:v>
                </c:pt>
                <c:pt idx="1339">
                  <c:v>43211</c:v>
                </c:pt>
                <c:pt idx="1340">
                  <c:v>43212</c:v>
                </c:pt>
                <c:pt idx="1341">
                  <c:v>43213</c:v>
                </c:pt>
                <c:pt idx="1342">
                  <c:v>43214</c:v>
                </c:pt>
                <c:pt idx="1343">
                  <c:v>43215</c:v>
                </c:pt>
                <c:pt idx="1344">
                  <c:v>43216</c:v>
                </c:pt>
                <c:pt idx="1345">
                  <c:v>43217</c:v>
                </c:pt>
                <c:pt idx="1346">
                  <c:v>43218</c:v>
                </c:pt>
                <c:pt idx="1347">
                  <c:v>43219</c:v>
                </c:pt>
                <c:pt idx="1348">
                  <c:v>43220</c:v>
                </c:pt>
                <c:pt idx="1349">
                  <c:v>43221</c:v>
                </c:pt>
                <c:pt idx="1350">
                  <c:v>43222</c:v>
                </c:pt>
                <c:pt idx="1351">
                  <c:v>43223</c:v>
                </c:pt>
                <c:pt idx="1352">
                  <c:v>43224</c:v>
                </c:pt>
                <c:pt idx="1353">
                  <c:v>43225</c:v>
                </c:pt>
                <c:pt idx="1354">
                  <c:v>43226</c:v>
                </c:pt>
                <c:pt idx="1355">
                  <c:v>43227</c:v>
                </c:pt>
                <c:pt idx="1356">
                  <c:v>43228</c:v>
                </c:pt>
                <c:pt idx="1357">
                  <c:v>43229</c:v>
                </c:pt>
                <c:pt idx="1358">
                  <c:v>43230</c:v>
                </c:pt>
                <c:pt idx="1359">
                  <c:v>43231</c:v>
                </c:pt>
                <c:pt idx="1360">
                  <c:v>43232</c:v>
                </c:pt>
                <c:pt idx="1361">
                  <c:v>43233</c:v>
                </c:pt>
                <c:pt idx="1362">
                  <c:v>43234</c:v>
                </c:pt>
                <c:pt idx="1363">
                  <c:v>43235</c:v>
                </c:pt>
                <c:pt idx="1364">
                  <c:v>43236</c:v>
                </c:pt>
                <c:pt idx="1365">
                  <c:v>43237</c:v>
                </c:pt>
                <c:pt idx="1366">
                  <c:v>43238</c:v>
                </c:pt>
                <c:pt idx="1367">
                  <c:v>43239</c:v>
                </c:pt>
                <c:pt idx="1368">
                  <c:v>43240</c:v>
                </c:pt>
                <c:pt idx="1369">
                  <c:v>43241</c:v>
                </c:pt>
                <c:pt idx="1370">
                  <c:v>43242</c:v>
                </c:pt>
                <c:pt idx="1371">
                  <c:v>43243</c:v>
                </c:pt>
                <c:pt idx="1372">
                  <c:v>43244</c:v>
                </c:pt>
                <c:pt idx="1373">
                  <c:v>43245</c:v>
                </c:pt>
                <c:pt idx="1374">
                  <c:v>43246</c:v>
                </c:pt>
                <c:pt idx="1375">
                  <c:v>43247</c:v>
                </c:pt>
                <c:pt idx="1376">
                  <c:v>43248</c:v>
                </c:pt>
                <c:pt idx="1377">
                  <c:v>43249</c:v>
                </c:pt>
                <c:pt idx="1378">
                  <c:v>43250</c:v>
                </c:pt>
                <c:pt idx="1379">
                  <c:v>43251</c:v>
                </c:pt>
                <c:pt idx="1380">
                  <c:v>43252</c:v>
                </c:pt>
                <c:pt idx="1381">
                  <c:v>43253</c:v>
                </c:pt>
                <c:pt idx="1382">
                  <c:v>43254</c:v>
                </c:pt>
                <c:pt idx="1383">
                  <c:v>43255</c:v>
                </c:pt>
                <c:pt idx="1384">
                  <c:v>43256</c:v>
                </c:pt>
                <c:pt idx="1385">
                  <c:v>43257</c:v>
                </c:pt>
                <c:pt idx="1386">
                  <c:v>43258</c:v>
                </c:pt>
                <c:pt idx="1387">
                  <c:v>43259</c:v>
                </c:pt>
                <c:pt idx="1388">
                  <c:v>43260</c:v>
                </c:pt>
                <c:pt idx="1389">
                  <c:v>43261</c:v>
                </c:pt>
                <c:pt idx="1390">
                  <c:v>43262</c:v>
                </c:pt>
                <c:pt idx="1391">
                  <c:v>43263</c:v>
                </c:pt>
                <c:pt idx="1392">
                  <c:v>43264</c:v>
                </c:pt>
                <c:pt idx="1393">
                  <c:v>43265</c:v>
                </c:pt>
                <c:pt idx="1394">
                  <c:v>43266</c:v>
                </c:pt>
                <c:pt idx="1395">
                  <c:v>43267</c:v>
                </c:pt>
                <c:pt idx="1396">
                  <c:v>43268</c:v>
                </c:pt>
                <c:pt idx="1397">
                  <c:v>43269</c:v>
                </c:pt>
                <c:pt idx="1398">
                  <c:v>43270</c:v>
                </c:pt>
                <c:pt idx="1399">
                  <c:v>43271</c:v>
                </c:pt>
                <c:pt idx="1400">
                  <c:v>43272</c:v>
                </c:pt>
                <c:pt idx="1401">
                  <c:v>43273</c:v>
                </c:pt>
                <c:pt idx="1402">
                  <c:v>43274</c:v>
                </c:pt>
                <c:pt idx="1403">
                  <c:v>43275</c:v>
                </c:pt>
                <c:pt idx="1404">
                  <c:v>43276</c:v>
                </c:pt>
                <c:pt idx="1405">
                  <c:v>43277</c:v>
                </c:pt>
                <c:pt idx="1406">
                  <c:v>43278</c:v>
                </c:pt>
                <c:pt idx="1407">
                  <c:v>43279</c:v>
                </c:pt>
                <c:pt idx="1408">
                  <c:v>43280</c:v>
                </c:pt>
                <c:pt idx="1409">
                  <c:v>43281</c:v>
                </c:pt>
                <c:pt idx="1410">
                  <c:v>43282</c:v>
                </c:pt>
                <c:pt idx="1411">
                  <c:v>43283</c:v>
                </c:pt>
                <c:pt idx="1412">
                  <c:v>43284</c:v>
                </c:pt>
                <c:pt idx="1413">
                  <c:v>43285</c:v>
                </c:pt>
                <c:pt idx="1414">
                  <c:v>43286</c:v>
                </c:pt>
                <c:pt idx="1415">
                  <c:v>43287</c:v>
                </c:pt>
                <c:pt idx="1416">
                  <c:v>43288</c:v>
                </c:pt>
                <c:pt idx="1417">
                  <c:v>43289</c:v>
                </c:pt>
                <c:pt idx="1418">
                  <c:v>43290</c:v>
                </c:pt>
                <c:pt idx="1419">
                  <c:v>43291</c:v>
                </c:pt>
                <c:pt idx="1420">
                  <c:v>43292</c:v>
                </c:pt>
                <c:pt idx="1421">
                  <c:v>43293</c:v>
                </c:pt>
                <c:pt idx="1422">
                  <c:v>43294</c:v>
                </c:pt>
                <c:pt idx="1423">
                  <c:v>43295</c:v>
                </c:pt>
                <c:pt idx="1424">
                  <c:v>43296</c:v>
                </c:pt>
                <c:pt idx="1425">
                  <c:v>43297</c:v>
                </c:pt>
                <c:pt idx="1426">
                  <c:v>43298</c:v>
                </c:pt>
                <c:pt idx="1427">
                  <c:v>43299</c:v>
                </c:pt>
                <c:pt idx="1428">
                  <c:v>43300</c:v>
                </c:pt>
                <c:pt idx="1429">
                  <c:v>43301</c:v>
                </c:pt>
                <c:pt idx="1430">
                  <c:v>43302</c:v>
                </c:pt>
                <c:pt idx="1431">
                  <c:v>43303</c:v>
                </c:pt>
                <c:pt idx="1432">
                  <c:v>43304</c:v>
                </c:pt>
                <c:pt idx="1433">
                  <c:v>43305</c:v>
                </c:pt>
                <c:pt idx="1434">
                  <c:v>43306</c:v>
                </c:pt>
                <c:pt idx="1435">
                  <c:v>43307</c:v>
                </c:pt>
                <c:pt idx="1436">
                  <c:v>43308</c:v>
                </c:pt>
                <c:pt idx="1437">
                  <c:v>43309</c:v>
                </c:pt>
                <c:pt idx="1438">
                  <c:v>43310</c:v>
                </c:pt>
                <c:pt idx="1439">
                  <c:v>43311</c:v>
                </c:pt>
                <c:pt idx="1440">
                  <c:v>43312</c:v>
                </c:pt>
                <c:pt idx="1441">
                  <c:v>43313</c:v>
                </c:pt>
                <c:pt idx="1442">
                  <c:v>43314</c:v>
                </c:pt>
                <c:pt idx="1443">
                  <c:v>43315</c:v>
                </c:pt>
                <c:pt idx="1444">
                  <c:v>43316</c:v>
                </c:pt>
                <c:pt idx="1445">
                  <c:v>43317</c:v>
                </c:pt>
                <c:pt idx="1446">
                  <c:v>43318</c:v>
                </c:pt>
                <c:pt idx="1447">
                  <c:v>43319</c:v>
                </c:pt>
                <c:pt idx="1448">
                  <c:v>43320</c:v>
                </c:pt>
                <c:pt idx="1449">
                  <c:v>43321</c:v>
                </c:pt>
                <c:pt idx="1450">
                  <c:v>43322</c:v>
                </c:pt>
                <c:pt idx="1451">
                  <c:v>43323</c:v>
                </c:pt>
                <c:pt idx="1452">
                  <c:v>43324</c:v>
                </c:pt>
                <c:pt idx="1453">
                  <c:v>43325</c:v>
                </c:pt>
                <c:pt idx="1454">
                  <c:v>43326</c:v>
                </c:pt>
                <c:pt idx="1455">
                  <c:v>43327</c:v>
                </c:pt>
                <c:pt idx="1456">
                  <c:v>43328</c:v>
                </c:pt>
                <c:pt idx="1457">
                  <c:v>43329</c:v>
                </c:pt>
                <c:pt idx="1458">
                  <c:v>43330</c:v>
                </c:pt>
                <c:pt idx="1459">
                  <c:v>43331</c:v>
                </c:pt>
                <c:pt idx="1460">
                  <c:v>43332</c:v>
                </c:pt>
                <c:pt idx="1461">
                  <c:v>43333</c:v>
                </c:pt>
                <c:pt idx="1462">
                  <c:v>43334</c:v>
                </c:pt>
                <c:pt idx="1463">
                  <c:v>43335</c:v>
                </c:pt>
                <c:pt idx="1464">
                  <c:v>43336</c:v>
                </c:pt>
                <c:pt idx="1465">
                  <c:v>43337</c:v>
                </c:pt>
                <c:pt idx="1466">
                  <c:v>43338</c:v>
                </c:pt>
                <c:pt idx="1467">
                  <c:v>43339</c:v>
                </c:pt>
                <c:pt idx="1468">
                  <c:v>43340</c:v>
                </c:pt>
                <c:pt idx="1469">
                  <c:v>43341</c:v>
                </c:pt>
                <c:pt idx="1470">
                  <c:v>43342</c:v>
                </c:pt>
                <c:pt idx="1471">
                  <c:v>43343</c:v>
                </c:pt>
                <c:pt idx="1472">
                  <c:v>43344</c:v>
                </c:pt>
                <c:pt idx="1473">
                  <c:v>43345</c:v>
                </c:pt>
                <c:pt idx="1474">
                  <c:v>43346</c:v>
                </c:pt>
                <c:pt idx="1475">
                  <c:v>43347</c:v>
                </c:pt>
                <c:pt idx="1476">
                  <c:v>43348</c:v>
                </c:pt>
                <c:pt idx="1477">
                  <c:v>43349</c:v>
                </c:pt>
                <c:pt idx="1478">
                  <c:v>43350</c:v>
                </c:pt>
                <c:pt idx="1479">
                  <c:v>43351</c:v>
                </c:pt>
                <c:pt idx="1480">
                  <c:v>43352</c:v>
                </c:pt>
                <c:pt idx="1481">
                  <c:v>43353</c:v>
                </c:pt>
                <c:pt idx="1482">
                  <c:v>43354</c:v>
                </c:pt>
                <c:pt idx="1483">
                  <c:v>43355</c:v>
                </c:pt>
                <c:pt idx="1484">
                  <c:v>43356</c:v>
                </c:pt>
                <c:pt idx="1485">
                  <c:v>43357</c:v>
                </c:pt>
                <c:pt idx="1486">
                  <c:v>43358</c:v>
                </c:pt>
                <c:pt idx="1487">
                  <c:v>43359</c:v>
                </c:pt>
                <c:pt idx="1488">
                  <c:v>43360</c:v>
                </c:pt>
                <c:pt idx="1489">
                  <c:v>43361</c:v>
                </c:pt>
                <c:pt idx="1490">
                  <c:v>43362</c:v>
                </c:pt>
                <c:pt idx="1491">
                  <c:v>43363</c:v>
                </c:pt>
                <c:pt idx="1492">
                  <c:v>43364</c:v>
                </c:pt>
                <c:pt idx="1493">
                  <c:v>43365</c:v>
                </c:pt>
                <c:pt idx="1494">
                  <c:v>43366</c:v>
                </c:pt>
                <c:pt idx="1495">
                  <c:v>43367</c:v>
                </c:pt>
                <c:pt idx="1496">
                  <c:v>43368</c:v>
                </c:pt>
                <c:pt idx="1497">
                  <c:v>43369</c:v>
                </c:pt>
                <c:pt idx="1498">
                  <c:v>43370</c:v>
                </c:pt>
                <c:pt idx="1499">
                  <c:v>43371</c:v>
                </c:pt>
                <c:pt idx="1500">
                  <c:v>43372</c:v>
                </c:pt>
                <c:pt idx="1501">
                  <c:v>43373</c:v>
                </c:pt>
                <c:pt idx="1502">
                  <c:v>43374</c:v>
                </c:pt>
                <c:pt idx="1503">
                  <c:v>43375</c:v>
                </c:pt>
                <c:pt idx="1504">
                  <c:v>43376</c:v>
                </c:pt>
                <c:pt idx="1505">
                  <c:v>43377</c:v>
                </c:pt>
                <c:pt idx="1506">
                  <c:v>43378</c:v>
                </c:pt>
                <c:pt idx="1507">
                  <c:v>43379</c:v>
                </c:pt>
                <c:pt idx="1508">
                  <c:v>43380</c:v>
                </c:pt>
                <c:pt idx="1509">
                  <c:v>43381</c:v>
                </c:pt>
                <c:pt idx="1510">
                  <c:v>43382</c:v>
                </c:pt>
                <c:pt idx="1511">
                  <c:v>43383</c:v>
                </c:pt>
                <c:pt idx="1512">
                  <c:v>43384</c:v>
                </c:pt>
                <c:pt idx="1513">
                  <c:v>43385</c:v>
                </c:pt>
                <c:pt idx="1514">
                  <c:v>43386</c:v>
                </c:pt>
                <c:pt idx="1515">
                  <c:v>43387</c:v>
                </c:pt>
                <c:pt idx="1516">
                  <c:v>43388</c:v>
                </c:pt>
                <c:pt idx="1517">
                  <c:v>43389</c:v>
                </c:pt>
                <c:pt idx="1518">
                  <c:v>43390</c:v>
                </c:pt>
                <c:pt idx="1519">
                  <c:v>43391</c:v>
                </c:pt>
                <c:pt idx="1520">
                  <c:v>43392</c:v>
                </c:pt>
                <c:pt idx="1521">
                  <c:v>43393</c:v>
                </c:pt>
                <c:pt idx="1522">
                  <c:v>43394</c:v>
                </c:pt>
                <c:pt idx="1523">
                  <c:v>43395</c:v>
                </c:pt>
                <c:pt idx="1524">
                  <c:v>43396</c:v>
                </c:pt>
                <c:pt idx="1525">
                  <c:v>43397</c:v>
                </c:pt>
                <c:pt idx="1526">
                  <c:v>43398</c:v>
                </c:pt>
                <c:pt idx="1527">
                  <c:v>43399</c:v>
                </c:pt>
                <c:pt idx="1528">
                  <c:v>43400</c:v>
                </c:pt>
                <c:pt idx="1529">
                  <c:v>43401</c:v>
                </c:pt>
                <c:pt idx="1530">
                  <c:v>43402</c:v>
                </c:pt>
                <c:pt idx="1531">
                  <c:v>43403</c:v>
                </c:pt>
                <c:pt idx="1532">
                  <c:v>43404</c:v>
                </c:pt>
                <c:pt idx="1533">
                  <c:v>43405</c:v>
                </c:pt>
                <c:pt idx="1534">
                  <c:v>43406</c:v>
                </c:pt>
                <c:pt idx="1535">
                  <c:v>43407</c:v>
                </c:pt>
                <c:pt idx="1536">
                  <c:v>43408</c:v>
                </c:pt>
                <c:pt idx="1537">
                  <c:v>43409</c:v>
                </c:pt>
                <c:pt idx="1538">
                  <c:v>43410</c:v>
                </c:pt>
                <c:pt idx="1539">
                  <c:v>43411</c:v>
                </c:pt>
                <c:pt idx="1540">
                  <c:v>43412</c:v>
                </c:pt>
                <c:pt idx="1541">
                  <c:v>43413</c:v>
                </c:pt>
                <c:pt idx="1542">
                  <c:v>43414</c:v>
                </c:pt>
                <c:pt idx="1543">
                  <c:v>43415</c:v>
                </c:pt>
                <c:pt idx="1544">
                  <c:v>43416</c:v>
                </c:pt>
                <c:pt idx="1545">
                  <c:v>43417</c:v>
                </c:pt>
                <c:pt idx="1546">
                  <c:v>43418</c:v>
                </c:pt>
                <c:pt idx="1547">
                  <c:v>43419</c:v>
                </c:pt>
                <c:pt idx="1548">
                  <c:v>43420</c:v>
                </c:pt>
                <c:pt idx="1549">
                  <c:v>43421</c:v>
                </c:pt>
                <c:pt idx="1550">
                  <c:v>43422</c:v>
                </c:pt>
                <c:pt idx="1551">
                  <c:v>43423</c:v>
                </c:pt>
                <c:pt idx="1552">
                  <c:v>43424</c:v>
                </c:pt>
                <c:pt idx="1553">
                  <c:v>43425</c:v>
                </c:pt>
                <c:pt idx="1554">
                  <c:v>43426</c:v>
                </c:pt>
                <c:pt idx="1555">
                  <c:v>43427</c:v>
                </c:pt>
                <c:pt idx="1556">
                  <c:v>43428</c:v>
                </c:pt>
                <c:pt idx="1557">
                  <c:v>43429</c:v>
                </c:pt>
                <c:pt idx="1558">
                  <c:v>43430</c:v>
                </c:pt>
                <c:pt idx="1559">
                  <c:v>43431</c:v>
                </c:pt>
                <c:pt idx="1560">
                  <c:v>43432</c:v>
                </c:pt>
                <c:pt idx="1561">
                  <c:v>43433</c:v>
                </c:pt>
                <c:pt idx="1562">
                  <c:v>43434</c:v>
                </c:pt>
                <c:pt idx="1563">
                  <c:v>43435</c:v>
                </c:pt>
                <c:pt idx="1564">
                  <c:v>43436</c:v>
                </c:pt>
                <c:pt idx="1565">
                  <c:v>43437</c:v>
                </c:pt>
                <c:pt idx="1566">
                  <c:v>43438</c:v>
                </c:pt>
                <c:pt idx="1567">
                  <c:v>43439</c:v>
                </c:pt>
                <c:pt idx="1568">
                  <c:v>43440</c:v>
                </c:pt>
                <c:pt idx="1569">
                  <c:v>43441</c:v>
                </c:pt>
                <c:pt idx="1570">
                  <c:v>43442</c:v>
                </c:pt>
                <c:pt idx="1571">
                  <c:v>43443</c:v>
                </c:pt>
                <c:pt idx="1572">
                  <c:v>43444</c:v>
                </c:pt>
                <c:pt idx="1573">
                  <c:v>43445</c:v>
                </c:pt>
                <c:pt idx="1574">
                  <c:v>43446</c:v>
                </c:pt>
                <c:pt idx="1575">
                  <c:v>43447</c:v>
                </c:pt>
                <c:pt idx="1576">
                  <c:v>43448</c:v>
                </c:pt>
                <c:pt idx="1577">
                  <c:v>43449</c:v>
                </c:pt>
                <c:pt idx="1578">
                  <c:v>43450</c:v>
                </c:pt>
                <c:pt idx="1579">
                  <c:v>43451</c:v>
                </c:pt>
                <c:pt idx="1580">
                  <c:v>43452</c:v>
                </c:pt>
                <c:pt idx="1581">
                  <c:v>43453</c:v>
                </c:pt>
                <c:pt idx="1582">
                  <c:v>43454</c:v>
                </c:pt>
                <c:pt idx="1583">
                  <c:v>43455</c:v>
                </c:pt>
                <c:pt idx="1584">
                  <c:v>43456</c:v>
                </c:pt>
                <c:pt idx="1585">
                  <c:v>43457</c:v>
                </c:pt>
                <c:pt idx="1586">
                  <c:v>43458</c:v>
                </c:pt>
                <c:pt idx="1587">
                  <c:v>43459</c:v>
                </c:pt>
                <c:pt idx="1588">
                  <c:v>43460</c:v>
                </c:pt>
                <c:pt idx="1589">
                  <c:v>43461</c:v>
                </c:pt>
                <c:pt idx="1590">
                  <c:v>43462</c:v>
                </c:pt>
                <c:pt idx="1591">
                  <c:v>43463</c:v>
                </c:pt>
                <c:pt idx="1592">
                  <c:v>43464</c:v>
                </c:pt>
                <c:pt idx="1593">
                  <c:v>43465</c:v>
                </c:pt>
              </c:numCache>
            </c:numRef>
          </c:cat>
          <c:val>
            <c:numRef>
              <c:f>'17-18 Ulaganja OMF i prinosi (3'!$I$4390:$I$5983</c:f>
              <c:numCache>
                <c:formatCode>General</c:formatCode>
                <c:ptCount val="1594"/>
                <c:pt idx="0">
                  <c:v>100</c:v>
                </c:pt>
                <c:pt idx="1">
                  <c:v>99.998516644354922</c:v>
                </c:pt>
                <c:pt idx="2">
                  <c:v>100.05892096276163</c:v>
                </c:pt>
                <c:pt idx="3">
                  <c:v>100.05733390285063</c:v>
                </c:pt>
                <c:pt idx="4">
                  <c:v>100.05801139383269</c:v>
                </c:pt>
                <c:pt idx="5">
                  <c:v>100.07314524843922</c:v>
                </c:pt>
                <c:pt idx="6">
                  <c:v>100.20734682584195</c:v>
                </c:pt>
                <c:pt idx="7">
                  <c:v>100.24760977887614</c:v>
                </c:pt>
                <c:pt idx="8">
                  <c:v>100.21082414101612</c:v>
                </c:pt>
                <c:pt idx="9">
                  <c:v>100.24710650300783</c:v>
                </c:pt>
                <c:pt idx="10">
                  <c:v>100.25626323635809</c:v>
                </c:pt>
                <c:pt idx="11">
                  <c:v>100.25705179992657</c:v>
                </c:pt>
                <c:pt idx="12">
                  <c:v>100.28976062161223</c:v>
                </c:pt>
                <c:pt idx="13">
                  <c:v>100.28493126660636</c:v>
                </c:pt>
                <c:pt idx="14">
                  <c:v>100.3299243984098</c:v>
                </c:pt>
                <c:pt idx="15">
                  <c:v>100.34492859989336</c:v>
                </c:pt>
                <c:pt idx="16">
                  <c:v>100.44761365026915</c:v>
                </c:pt>
                <c:pt idx="17">
                  <c:v>100.45749749697023</c:v>
                </c:pt>
                <c:pt idx="18">
                  <c:v>100.4659727072641</c:v>
                </c:pt>
                <c:pt idx="19">
                  <c:v>100.58548469244381</c:v>
                </c:pt>
                <c:pt idx="20">
                  <c:v>100.61517705363995</c:v>
                </c:pt>
                <c:pt idx="21">
                  <c:v>100.69156724756525</c:v>
                </c:pt>
                <c:pt idx="22">
                  <c:v>100.70014496900606</c:v>
                </c:pt>
                <c:pt idx="23">
                  <c:v>100.71688380096123</c:v>
                </c:pt>
                <c:pt idx="24">
                  <c:v>100.72713207386097</c:v>
                </c:pt>
                <c:pt idx="25">
                  <c:v>100.78183377322839</c:v>
                </c:pt>
                <c:pt idx="26">
                  <c:v>100.8489613630835</c:v>
                </c:pt>
                <c:pt idx="27">
                  <c:v>100.81498538105092</c:v>
                </c:pt>
                <c:pt idx="28">
                  <c:v>100.82668623654718</c:v>
                </c:pt>
                <c:pt idx="29">
                  <c:v>100.91031421345966</c:v>
                </c:pt>
                <c:pt idx="30">
                  <c:v>100.91666298630531</c:v>
                </c:pt>
                <c:pt idx="31">
                  <c:v>100.9269676511725</c:v>
                </c:pt>
                <c:pt idx="32">
                  <c:v>100.95480500165195</c:v>
                </c:pt>
                <c:pt idx="33">
                  <c:v>100.99319400341965</c:v>
                </c:pt>
                <c:pt idx="34">
                  <c:v>101.01676513126495</c:v>
                </c:pt>
                <c:pt idx="35">
                  <c:v>101.18142560842401</c:v>
                </c:pt>
                <c:pt idx="36">
                  <c:v>101.22236659763087</c:v>
                </c:pt>
                <c:pt idx="37">
                  <c:v>101.21697421122944</c:v>
                </c:pt>
                <c:pt idx="38">
                  <c:v>101.22745207317405</c:v>
                </c:pt>
                <c:pt idx="39">
                  <c:v>101.48159602495494</c:v>
                </c:pt>
                <c:pt idx="40">
                  <c:v>101.49515629690463</c:v>
                </c:pt>
                <c:pt idx="41">
                  <c:v>101.530816636311</c:v>
                </c:pt>
                <c:pt idx="42">
                  <c:v>101.53717956501957</c:v>
                </c:pt>
                <c:pt idx="43">
                  <c:v>101.57292943364395</c:v>
                </c:pt>
                <c:pt idx="44">
                  <c:v>101.56866730658203</c:v>
                </c:pt>
                <c:pt idx="45">
                  <c:v>101.57987439434561</c:v>
                </c:pt>
                <c:pt idx="46">
                  <c:v>101.59399658161506</c:v>
                </c:pt>
                <c:pt idx="47">
                  <c:v>101.60903792083695</c:v>
                </c:pt>
                <c:pt idx="48">
                  <c:v>101.59462343536507</c:v>
                </c:pt>
                <c:pt idx="49">
                  <c:v>101.66973202268326</c:v>
                </c:pt>
                <c:pt idx="50">
                  <c:v>101.62523364259388</c:v>
                </c:pt>
                <c:pt idx="51">
                  <c:v>101.69454059494356</c:v>
                </c:pt>
                <c:pt idx="52">
                  <c:v>101.70582818788667</c:v>
                </c:pt>
                <c:pt idx="53">
                  <c:v>101.72557467833599</c:v>
                </c:pt>
                <c:pt idx="54">
                  <c:v>101.76078281345244</c:v>
                </c:pt>
                <c:pt idx="55">
                  <c:v>101.82144796922481</c:v>
                </c:pt>
                <c:pt idx="56">
                  <c:v>101.84351578597905</c:v>
                </c:pt>
                <c:pt idx="57">
                  <c:v>101.85419935111236</c:v>
                </c:pt>
                <c:pt idx="58">
                  <c:v>101.89544480411408</c:v>
                </c:pt>
                <c:pt idx="59">
                  <c:v>101.90689886656597</c:v>
                </c:pt>
                <c:pt idx="60">
                  <c:v>101.9442197431478</c:v>
                </c:pt>
                <c:pt idx="61">
                  <c:v>101.96643174663038</c:v>
                </c:pt>
                <c:pt idx="62">
                  <c:v>101.94065761438273</c:v>
                </c:pt>
                <c:pt idx="63">
                  <c:v>101.89341668424588</c:v>
                </c:pt>
                <c:pt idx="64">
                  <c:v>102.01137455307713</c:v>
                </c:pt>
                <c:pt idx="65">
                  <c:v>102.05288237892131</c:v>
                </c:pt>
                <c:pt idx="66">
                  <c:v>102.06432692129286</c:v>
                </c:pt>
                <c:pt idx="67">
                  <c:v>102.08194201837952</c:v>
                </c:pt>
                <c:pt idx="68">
                  <c:v>102.14525002729651</c:v>
                </c:pt>
                <c:pt idx="69">
                  <c:v>102.13700594048811</c:v>
                </c:pt>
                <c:pt idx="70">
                  <c:v>101.70182852327328</c:v>
                </c:pt>
                <c:pt idx="71">
                  <c:v>101.90426045919135</c:v>
                </c:pt>
                <c:pt idx="72">
                  <c:v>101.8821924557558</c:v>
                </c:pt>
                <c:pt idx="73">
                  <c:v>101.8936828256759</c:v>
                </c:pt>
                <c:pt idx="74">
                  <c:v>101.92002249769241</c:v>
                </c:pt>
                <c:pt idx="75">
                  <c:v>102.01253019252128</c:v>
                </c:pt>
                <c:pt idx="76">
                  <c:v>102.00294144876936</c:v>
                </c:pt>
                <c:pt idx="77">
                  <c:v>101.89956733450781</c:v>
                </c:pt>
                <c:pt idx="78">
                  <c:v>101.87177552417795</c:v>
                </c:pt>
                <c:pt idx="79">
                  <c:v>101.95730147905225</c:v>
                </c:pt>
                <c:pt idx="80">
                  <c:v>101.96834453380768</c:v>
                </c:pt>
                <c:pt idx="81">
                  <c:v>102.04558572775461</c:v>
                </c:pt>
                <c:pt idx="82">
                  <c:v>102.08231069773457</c:v>
                </c:pt>
                <c:pt idx="83">
                  <c:v>102.18625517123895</c:v>
                </c:pt>
                <c:pt idx="84">
                  <c:v>102.19526014232967</c:v>
                </c:pt>
                <c:pt idx="85">
                  <c:v>102.22023433927676</c:v>
                </c:pt>
                <c:pt idx="86">
                  <c:v>102.25268770903084</c:v>
                </c:pt>
                <c:pt idx="87">
                  <c:v>102.26384281296774</c:v>
                </c:pt>
                <c:pt idx="88">
                  <c:v>102.27209057173212</c:v>
                </c:pt>
                <c:pt idx="89">
                  <c:v>102.28361430345676</c:v>
                </c:pt>
                <c:pt idx="90">
                  <c:v>102.31096883328989</c:v>
                </c:pt>
                <c:pt idx="91">
                  <c:v>102.30277342676357</c:v>
                </c:pt>
                <c:pt idx="92">
                  <c:v>102.33023761452868</c:v>
                </c:pt>
                <c:pt idx="93">
                  <c:v>102.3795094893589</c:v>
                </c:pt>
                <c:pt idx="94">
                  <c:v>102.39071647830016</c:v>
                </c:pt>
                <c:pt idx="95">
                  <c:v>102.38710134799709</c:v>
                </c:pt>
                <c:pt idx="96">
                  <c:v>102.39246571021074</c:v>
                </c:pt>
                <c:pt idx="97">
                  <c:v>102.39166769125703</c:v>
                </c:pt>
                <c:pt idx="98">
                  <c:v>102.40890312971295</c:v>
                </c:pt>
                <c:pt idx="99">
                  <c:v>102.45709025541032</c:v>
                </c:pt>
                <c:pt idx="100">
                  <c:v>102.48158801294109</c:v>
                </c:pt>
                <c:pt idx="101">
                  <c:v>102.49283507011874</c:v>
                </c:pt>
                <c:pt idx="102">
                  <c:v>102.65890132350486</c:v>
                </c:pt>
                <c:pt idx="103">
                  <c:v>102.66745101793748</c:v>
                </c:pt>
                <c:pt idx="104">
                  <c:v>102.62959856738223</c:v>
                </c:pt>
                <c:pt idx="105">
                  <c:v>102.67886727797051</c:v>
                </c:pt>
                <c:pt idx="106">
                  <c:v>102.65563800702191</c:v>
                </c:pt>
                <c:pt idx="107">
                  <c:v>102.65167362925919</c:v>
                </c:pt>
                <c:pt idx="108">
                  <c:v>102.66012063535632</c:v>
                </c:pt>
                <c:pt idx="109">
                  <c:v>102.67631514610855</c:v>
                </c:pt>
                <c:pt idx="110">
                  <c:v>102.81894873876254</c:v>
                </c:pt>
                <c:pt idx="111">
                  <c:v>102.8109164923394</c:v>
                </c:pt>
                <c:pt idx="112">
                  <c:v>102.86724805361888</c:v>
                </c:pt>
                <c:pt idx="113">
                  <c:v>102.75772483628336</c:v>
                </c:pt>
                <c:pt idx="114">
                  <c:v>102.80431873887844</c:v>
                </c:pt>
                <c:pt idx="115">
                  <c:v>102.81585346165602</c:v>
                </c:pt>
                <c:pt idx="116">
                  <c:v>102.43989968971255</c:v>
                </c:pt>
                <c:pt idx="117">
                  <c:v>102.116850703701</c:v>
                </c:pt>
                <c:pt idx="118">
                  <c:v>102.07345362248626</c:v>
                </c:pt>
                <c:pt idx="119">
                  <c:v>102.03181757186701</c:v>
                </c:pt>
                <c:pt idx="120">
                  <c:v>102.23363393859313</c:v>
                </c:pt>
                <c:pt idx="121">
                  <c:v>102.25616665657431</c:v>
                </c:pt>
                <c:pt idx="122">
                  <c:v>102.26834671496749</c:v>
                </c:pt>
                <c:pt idx="123">
                  <c:v>102.43317767875453</c:v>
                </c:pt>
                <c:pt idx="124">
                  <c:v>102.52919613621737</c:v>
                </c:pt>
                <c:pt idx="125">
                  <c:v>102.55302479441011</c:v>
                </c:pt>
                <c:pt idx="126">
                  <c:v>102.57859652356314</c:v>
                </c:pt>
                <c:pt idx="127">
                  <c:v>102.59219949408008</c:v>
                </c:pt>
                <c:pt idx="128">
                  <c:v>102.60442363624882</c:v>
                </c:pt>
                <c:pt idx="129">
                  <c:v>102.61667109992875</c:v>
                </c:pt>
                <c:pt idx="130">
                  <c:v>102.81074879976899</c:v>
                </c:pt>
                <c:pt idx="131">
                  <c:v>102.80273725616074</c:v>
                </c:pt>
                <c:pt idx="132">
                  <c:v>102.94479157932514</c:v>
                </c:pt>
                <c:pt idx="133">
                  <c:v>102.97469922513204</c:v>
                </c:pt>
                <c:pt idx="134">
                  <c:v>102.98542315393023</c:v>
                </c:pt>
                <c:pt idx="135">
                  <c:v>103.01941781350337</c:v>
                </c:pt>
                <c:pt idx="136">
                  <c:v>103.03097940700854</c:v>
                </c:pt>
                <c:pt idx="137">
                  <c:v>103.09282445162791</c:v>
                </c:pt>
                <c:pt idx="138">
                  <c:v>103.15076029391396</c:v>
                </c:pt>
                <c:pt idx="139">
                  <c:v>103.37506673840373</c:v>
                </c:pt>
                <c:pt idx="140">
                  <c:v>103.56930828818697</c:v>
                </c:pt>
                <c:pt idx="141">
                  <c:v>103.58359774877574</c:v>
                </c:pt>
                <c:pt idx="142">
                  <c:v>103.58421642387327</c:v>
                </c:pt>
                <c:pt idx="143">
                  <c:v>103.59603307752523</c:v>
                </c:pt>
                <c:pt idx="144">
                  <c:v>103.88537049952076</c:v>
                </c:pt>
                <c:pt idx="145">
                  <c:v>104.07237981383466</c:v>
                </c:pt>
                <c:pt idx="146">
                  <c:v>104.0951180729911</c:v>
                </c:pt>
                <c:pt idx="147">
                  <c:v>104.21903259291187</c:v>
                </c:pt>
                <c:pt idx="148">
                  <c:v>104.45235493751125</c:v>
                </c:pt>
                <c:pt idx="149">
                  <c:v>104.50400416345973</c:v>
                </c:pt>
                <c:pt idx="150">
                  <c:v>104.51624619693665</c:v>
                </c:pt>
                <c:pt idx="151">
                  <c:v>104.54646520048331</c:v>
                </c:pt>
                <c:pt idx="152">
                  <c:v>104.55147839234185</c:v>
                </c:pt>
                <c:pt idx="153">
                  <c:v>104.5546725485635</c:v>
                </c:pt>
                <c:pt idx="154">
                  <c:v>104.61717353836688</c:v>
                </c:pt>
                <c:pt idx="155">
                  <c:v>105.18388921783072</c:v>
                </c:pt>
                <c:pt idx="156">
                  <c:v>105.43858848028059</c:v>
                </c:pt>
                <c:pt idx="157">
                  <c:v>105.45098463230221</c:v>
                </c:pt>
                <c:pt idx="158">
                  <c:v>105.41762156098164</c:v>
                </c:pt>
                <c:pt idx="159">
                  <c:v>105.23690230950452</c:v>
                </c:pt>
                <c:pt idx="160">
                  <c:v>105.29677343490486</c:v>
                </c:pt>
                <c:pt idx="161">
                  <c:v>105.21554743954431</c:v>
                </c:pt>
                <c:pt idx="162">
                  <c:v>105.20291462550084</c:v>
                </c:pt>
                <c:pt idx="163">
                  <c:v>105.23295093380489</c:v>
                </c:pt>
                <c:pt idx="164">
                  <c:v>105.24535155421519</c:v>
                </c:pt>
                <c:pt idx="165">
                  <c:v>105.2716967086271</c:v>
                </c:pt>
                <c:pt idx="166">
                  <c:v>105.35417463828701</c:v>
                </c:pt>
                <c:pt idx="167">
                  <c:v>105.20628169600718</c:v>
                </c:pt>
                <c:pt idx="168">
                  <c:v>105.16246826212333</c:v>
                </c:pt>
                <c:pt idx="169">
                  <c:v>105.18626357757674</c:v>
                </c:pt>
                <c:pt idx="170">
                  <c:v>105.21226338293177</c:v>
                </c:pt>
                <c:pt idx="171">
                  <c:v>105.22437373835589</c:v>
                </c:pt>
                <c:pt idx="172">
                  <c:v>105.23354944112225</c:v>
                </c:pt>
                <c:pt idx="173">
                  <c:v>105.2130936245546</c:v>
                </c:pt>
                <c:pt idx="174">
                  <c:v>105.18834181194508</c:v>
                </c:pt>
                <c:pt idx="175">
                  <c:v>105.16319924505488</c:v>
                </c:pt>
                <c:pt idx="176">
                  <c:v>105.31678962944582</c:v>
                </c:pt>
                <c:pt idx="177">
                  <c:v>105.30178228002343</c:v>
                </c:pt>
                <c:pt idx="178">
                  <c:v>105.31420631750321</c:v>
                </c:pt>
                <c:pt idx="179">
                  <c:v>105.38585483441364</c:v>
                </c:pt>
                <c:pt idx="180">
                  <c:v>105.40517368034293</c:v>
                </c:pt>
                <c:pt idx="181">
                  <c:v>105.46189169952069</c:v>
                </c:pt>
                <c:pt idx="182">
                  <c:v>105.61636440995952</c:v>
                </c:pt>
                <c:pt idx="183">
                  <c:v>105.60821911712264</c:v>
                </c:pt>
                <c:pt idx="184">
                  <c:v>105.63034594011347</c:v>
                </c:pt>
                <c:pt idx="185">
                  <c:v>105.64253624644184</c:v>
                </c:pt>
                <c:pt idx="186">
                  <c:v>105.65031128528236</c:v>
                </c:pt>
                <c:pt idx="187">
                  <c:v>105.79666783092271</c:v>
                </c:pt>
                <c:pt idx="188">
                  <c:v>105.73894482618714</c:v>
                </c:pt>
                <c:pt idx="189">
                  <c:v>105.8272543354348</c:v>
                </c:pt>
                <c:pt idx="190">
                  <c:v>105.7195806243393</c:v>
                </c:pt>
                <c:pt idx="191">
                  <c:v>105.76038476284739</c:v>
                </c:pt>
                <c:pt idx="192">
                  <c:v>105.77487660551006</c:v>
                </c:pt>
                <c:pt idx="193">
                  <c:v>105.91236134054567</c:v>
                </c:pt>
                <c:pt idx="194">
                  <c:v>105.93643306182055</c:v>
                </c:pt>
                <c:pt idx="195">
                  <c:v>105.90071676951311</c:v>
                </c:pt>
                <c:pt idx="196">
                  <c:v>106.12898678316446</c:v>
                </c:pt>
                <c:pt idx="197">
                  <c:v>106.25276971743219</c:v>
                </c:pt>
                <c:pt idx="198">
                  <c:v>106.25765965564523</c:v>
                </c:pt>
                <c:pt idx="199">
                  <c:v>106.26974217963745</c:v>
                </c:pt>
                <c:pt idx="200">
                  <c:v>106.23113363562442</c:v>
                </c:pt>
                <c:pt idx="201">
                  <c:v>106.09178842603839</c:v>
                </c:pt>
                <c:pt idx="202">
                  <c:v>106.13067932891991</c:v>
                </c:pt>
                <c:pt idx="203">
                  <c:v>106.20276884545012</c:v>
                </c:pt>
                <c:pt idx="204">
                  <c:v>106.20801069242299</c:v>
                </c:pt>
                <c:pt idx="205">
                  <c:v>106.33966460058018</c:v>
                </c:pt>
                <c:pt idx="206">
                  <c:v>106.35195385733766</c:v>
                </c:pt>
                <c:pt idx="207">
                  <c:v>106.41483816139615</c:v>
                </c:pt>
                <c:pt idx="208">
                  <c:v>106.51033679948839</c:v>
                </c:pt>
                <c:pt idx="209">
                  <c:v>106.31967819510308</c:v>
                </c:pt>
                <c:pt idx="210">
                  <c:v>106.50375752257557</c:v>
                </c:pt>
                <c:pt idx="211">
                  <c:v>106.47511921221727</c:v>
                </c:pt>
                <c:pt idx="212">
                  <c:v>106.51848019815525</c:v>
                </c:pt>
                <c:pt idx="213">
                  <c:v>106.53081757098157</c:v>
                </c:pt>
                <c:pt idx="214">
                  <c:v>106.5458691872103</c:v>
                </c:pt>
                <c:pt idx="215">
                  <c:v>106.42762236272642</c:v>
                </c:pt>
                <c:pt idx="216">
                  <c:v>106.43546915119428</c:v>
                </c:pt>
                <c:pt idx="217">
                  <c:v>106.35636922437716</c:v>
                </c:pt>
                <c:pt idx="218">
                  <c:v>106.42263363321088</c:v>
                </c:pt>
                <c:pt idx="219">
                  <c:v>106.47788665874207</c:v>
                </c:pt>
                <c:pt idx="220">
                  <c:v>106.49003856726343</c:v>
                </c:pt>
                <c:pt idx="221">
                  <c:v>106.50326989863342</c:v>
                </c:pt>
                <c:pt idx="222">
                  <c:v>106.53677629364795</c:v>
                </c:pt>
                <c:pt idx="223">
                  <c:v>106.51426320019641</c:v>
                </c:pt>
                <c:pt idx="224">
                  <c:v>106.63025583343313</c:v>
                </c:pt>
                <c:pt idx="225">
                  <c:v>106.64229919608914</c:v>
                </c:pt>
                <c:pt idx="226">
                  <c:v>106.5934299120719</c:v>
                </c:pt>
                <c:pt idx="227">
                  <c:v>106.60427479724852</c:v>
                </c:pt>
                <c:pt idx="228">
                  <c:v>106.61096633961881</c:v>
                </c:pt>
                <c:pt idx="229">
                  <c:v>106.63387488775618</c:v>
                </c:pt>
                <c:pt idx="230">
                  <c:v>106.59860355935994</c:v>
                </c:pt>
                <c:pt idx="231">
                  <c:v>106.58776986168425</c:v>
                </c:pt>
                <c:pt idx="232">
                  <c:v>106.6670266664014</c:v>
                </c:pt>
                <c:pt idx="233">
                  <c:v>106.61791848388731</c:v>
                </c:pt>
                <c:pt idx="234">
                  <c:v>106.62827515623118</c:v>
                </c:pt>
                <c:pt idx="235">
                  <c:v>106.63720397808964</c:v>
                </c:pt>
                <c:pt idx="236">
                  <c:v>106.53202517832648</c:v>
                </c:pt>
                <c:pt idx="237">
                  <c:v>106.35458776559081</c:v>
                </c:pt>
                <c:pt idx="238">
                  <c:v>106.50425515772217</c:v>
                </c:pt>
                <c:pt idx="239">
                  <c:v>106.44760567583099</c:v>
                </c:pt>
                <c:pt idx="240">
                  <c:v>106.40704544191195</c:v>
                </c:pt>
                <c:pt idx="241">
                  <c:v>106.41739700433264</c:v>
                </c:pt>
                <c:pt idx="242">
                  <c:v>106.2185697767171</c:v>
                </c:pt>
                <c:pt idx="243">
                  <c:v>106.1232732271348</c:v>
                </c:pt>
                <c:pt idx="244">
                  <c:v>106.20052472207591</c:v>
                </c:pt>
                <c:pt idx="245">
                  <c:v>106.41833407405106</c:v>
                </c:pt>
                <c:pt idx="246">
                  <c:v>106.49603541944535</c:v>
                </c:pt>
                <c:pt idx="247">
                  <c:v>106.52863299185287</c:v>
                </c:pt>
                <c:pt idx="248">
                  <c:v>106.53948095923612</c:v>
                </c:pt>
                <c:pt idx="249">
                  <c:v>106.73250143341014</c:v>
                </c:pt>
                <c:pt idx="250">
                  <c:v>106.85967538999608</c:v>
                </c:pt>
                <c:pt idx="251">
                  <c:v>106.69441481866482</c:v>
                </c:pt>
                <c:pt idx="252">
                  <c:v>106.57368885771959</c:v>
                </c:pt>
                <c:pt idx="253">
                  <c:v>106.39435792993662</c:v>
                </c:pt>
                <c:pt idx="254">
                  <c:v>106.4056069421417</c:v>
                </c:pt>
                <c:pt idx="255">
                  <c:v>106.41686475923558</c:v>
                </c:pt>
                <c:pt idx="256">
                  <c:v>106.45631176369395</c:v>
                </c:pt>
                <c:pt idx="257">
                  <c:v>106.31556568034163</c:v>
                </c:pt>
                <c:pt idx="258">
                  <c:v>106.39068349460577</c:v>
                </c:pt>
                <c:pt idx="259">
                  <c:v>106.18616883637915</c:v>
                </c:pt>
                <c:pt idx="260">
                  <c:v>106.02980592800071</c:v>
                </c:pt>
                <c:pt idx="261">
                  <c:v>106.08877108149828</c:v>
                </c:pt>
                <c:pt idx="262">
                  <c:v>106.09891578414307</c:v>
                </c:pt>
                <c:pt idx="263">
                  <c:v>106.17012358596017</c:v>
                </c:pt>
                <c:pt idx="264">
                  <c:v>105.94503795037151</c:v>
                </c:pt>
                <c:pt idx="265">
                  <c:v>105.80484282205893</c:v>
                </c:pt>
                <c:pt idx="266">
                  <c:v>105.88839915254817</c:v>
                </c:pt>
                <c:pt idx="267">
                  <c:v>105.83422749743721</c:v>
                </c:pt>
                <c:pt idx="268">
                  <c:v>105.83108384575573</c:v>
                </c:pt>
                <c:pt idx="269">
                  <c:v>105.84128654700284</c:v>
                </c:pt>
                <c:pt idx="270">
                  <c:v>105.757843600409</c:v>
                </c:pt>
                <c:pt idx="271">
                  <c:v>105.70746209486741</c:v>
                </c:pt>
                <c:pt idx="272">
                  <c:v>105.75532738380311</c:v>
                </c:pt>
                <c:pt idx="273">
                  <c:v>105.75100268543845</c:v>
                </c:pt>
                <c:pt idx="274">
                  <c:v>105.80334264739624</c:v>
                </c:pt>
                <c:pt idx="275">
                  <c:v>105.83730747468138</c:v>
                </c:pt>
                <c:pt idx="276">
                  <c:v>105.84740463998052</c:v>
                </c:pt>
                <c:pt idx="277">
                  <c:v>105.85104629013497</c:v>
                </c:pt>
                <c:pt idx="278">
                  <c:v>105.87810133105717</c:v>
                </c:pt>
                <c:pt idx="279">
                  <c:v>106.076835953338</c:v>
                </c:pt>
                <c:pt idx="280">
                  <c:v>106.18446152921952</c:v>
                </c:pt>
                <c:pt idx="281">
                  <c:v>106.25869746801297</c:v>
                </c:pt>
                <c:pt idx="282">
                  <c:v>106.37438154966749</c:v>
                </c:pt>
                <c:pt idx="283">
                  <c:v>106.38334787905302</c:v>
                </c:pt>
                <c:pt idx="284">
                  <c:v>106.34097068084449</c:v>
                </c:pt>
                <c:pt idx="285">
                  <c:v>106.32159202028816</c:v>
                </c:pt>
                <c:pt idx="286">
                  <c:v>106.1792520441128</c:v>
                </c:pt>
                <c:pt idx="287">
                  <c:v>106.18351476853948</c:v>
                </c:pt>
                <c:pt idx="288">
                  <c:v>106.11765003798426</c:v>
                </c:pt>
                <c:pt idx="289">
                  <c:v>105.99295136880494</c:v>
                </c:pt>
                <c:pt idx="290">
                  <c:v>106.00252680786065</c:v>
                </c:pt>
                <c:pt idx="291">
                  <c:v>105.90541773469747</c:v>
                </c:pt>
                <c:pt idx="292">
                  <c:v>105.91330934614037</c:v>
                </c:pt>
                <c:pt idx="293">
                  <c:v>105.75300496532107</c:v>
                </c:pt>
                <c:pt idx="294">
                  <c:v>105.84557137437938</c:v>
                </c:pt>
                <c:pt idx="295">
                  <c:v>105.7620405359708</c:v>
                </c:pt>
                <c:pt idx="296">
                  <c:v>105.83013413818938</c:v>
                </c:pt>
                <c:pt idx="297">
                  <c:v>105.83918089782331</c:v>
                </c:pt>
                <c:pt idx="298">
                  <c:v>105.62182571536223</c:v>
                </c:pt>
                <c:pt idx="299">
                  <c:v>105.6392251428361</c:v>
                </c:pt>
                <c:pt idx="300">
                  <c:v>105.57882521859332</c:v>
                </c:pt>
                <c:pt idx="301">
                  <c:v>105.50980726386932</c:v>
                </c:pt>
                <c:pt idx="302">
                  <c:v>105.61836669669593</c:v>
                </c:pt>
                <c:pt idx="303">
                  <c:v>105.63014165326943</c:v>
                </c:pt>
                <c:pt idx="304">
                  <c:v>105.63928887440501</c:v>
                </c:pt>
                <c:pt idx="305">
                  <c:v>105.74396490501555</c:v>
                </c:pt>
                <c:pt idx="306">
                  <c:v>105.72205334625764</c:v>
                </c:pt>
                <c:pt idx="307">
                  <c:v>105.72188444669874</c:v>
                </c:pt>
                <c:pt idx="308">
                  <c:v>105.67907459318515</c:v>
                </c:pt>
                <c:pt idx="309">
                  <c:v>105.5981074872082</c:v>
                </c:pt>
                <c:pt idx="310">
                  <c:v>105.69264953119189</c:v>
                </c:pt>
                <c:pt idx="311">
                  <c:v>105.70179278427958</c:v>
                </c:pt>
                <c:pt idx="312">
                  <c:v>105.44541822129798</c:v>
                </c:pt>
                <c:pt idx="313">
                  <c:v>105.56667303100559</c:v>
                </c:pt>
                <c:pt idx="314">
                  <c:v>105.51564707883622</c:v>
                </c:pt>
                <c:pt idx="315">
                  <c:v>105.6550066857146</c:v>
                </c:pt>
                <c:pt idx="316">
                  <c:v>105.63403455838439</c:v>
                </c:pt>
                <c:pt idx="317">
                  <c:v>105.66006791004172</c:v>
                </c:pt>
                <c:pt idx="318">
                  <c:v>105.66791740113021</c:v>
                </c:pt>
                <c:pt idx="319">
                  <c:v>105.55177703483034</c:v>
                </c:pt>
                <c:pt idx="320">
                  <c:v>105.58956146700143</c:v>
                </c:pt>
                <c:pt idx="321">
                  <c:v>105.44007012749728</c:v>
                </c:pt>
                <c:pt idx="322">
                  <c:v>105.44643039934087</c:v>
                </c:pt>
                <c:pt idx="323">
                  <c:v>105.5767636903108</c:v>
                </c:pt>
                <c:pt idx="324">
                  <c:v>105.52162363148028</c:v>
                </c:pt>
                <c:pt idx="325">
                  <c:v>105.53171171881293</c:v>
                </c:pt>
                <c:pt idx="326">
                  <c:v>106.10131471815698</c:v>
                </c:pt>
                <c:pt idx="327">
                  <c:v>106.25623910471596</c:v>
                </c:pt>
                <c:pt idx="328">
                  <c:v>106.32824417686302</c:v>
                </c:pt>
                <c:pt idx="329">
                  <c:v>106.52514974215225</c:v>
                </c:pt>
                <c:pt idx="330">
                  <c:v>106.58250488513865</c:v>
                </c:pt>
                <c:pt idx="331">
                  <c:v>106.63251700919083</c:v>
                </c:pt>
                <c:pt idx="332">
                  <c:v>106.64244743489888</c:v>
                </c:pt>
                <c:pt idx="333">
                  <c:v>106.69846954193841</c:v>
                </c:pt>
                <c:pt idx="334">
                  <c:v>106.75526781748678</c:v>
                </c:pt>
                <c:pt idx="335">
                  <c:v>106.67965631750408</c:v>
                </c:pt>
                <c:pt idx="336">
                  <c:v>106.78291159727726</c:v>
                </c:pt>
                <c:pt idx="337">
                  <c:v>106.75271436798293</c:v>
                </c:pt>
                <c:pt idx="338">
                  <c:v>106.7605741264984</c:v>
                </c:pt>
                <c:pt idx="339">
                  <c:v>106.77061539032005</c:v>
                </c:pt>
                <c:pt idx="340">
                  <c:v>106.82650359728999</c:v>
                </c:pt>
                <c:pt idx="341">
                  <c:v>106.75675218934555</c:v>
                </c:pt>
                <c:pt idx="342">
                  <c:v>107.01703546044155</c:v>
                </c:pt>
                <c:pt idx="343">
                  <c:v>107.05811392986837</c:v>
                </c:pt>
                <c:pt idx="344">
                  <c:v>107.24250751410736</c:v>
                </c:pt>
                <c:pt idx="345">
                  <c:v>107.22241833920381</c:v>
                </c:pt>
                <c:pt idx="346">
                  <c:v>107.23245951199594</c:v>
                </c:pt>
                <c:pt idx="347">
                  <c:v>107.2306851433478</c:v>
                </c:pt>
                <c:pt idx="348">
                  <c:v>107.32589199791276</c:v>
                </c:pt>
                <c:pt idx="349">
                  <c:v>107.23929388971271</c:v>
                </c:pt>
                <c:pt idx="350">
                  <c:v>107.18837134129305</c:v>
                </c:pt>
                <c:pt idx="351">
                  <c:v>107.32978253824498</c:v>
                </c:pt>
                <c:pt idx="352">
                  <c:v>107.24261258253185</c:v>
                </c:pt>
                <c:pt idx="353">
                  <c:v>107.25222767300167</c:v>
                </c:pt>
                <c:pt idx="354">
                  <c:v>107.2834904193827</c:v>
                </c:pt>
                <c:pt idx="355">
                  <c:v>107.17571359388688</c:v>
                </c:pt>
                <c:pt idx="356">
                  <c:v>107.09026103801571</c:v>
                </c:pt>
                <c:pt idx="357">
                  <c:v>107.08842298385663</c:v>
                </c:pt>
                <c:pt idx="358">
                  <c:v>107.29952617632448</c:v>
                </c:pt>
                <c:pt idx="359">
                  <c:v>107.28846711434512</c:v>
                </c:pt>
                <c:pt idx="360">
                  <c:v>107.29818564858134</c:v>
                </c:pt>
                <c:pt idx="361">
                  <c:v>107.3374022541516</c:v>
                </c:pt>
                <c:pt idx="362">
                  <c:v>107.32965873729073</c:v>
                </c:pt>
                <c:pt idx="363">
                  <c:v>107.34336990012024</c:v>
                </c:pt>
                <c:pt idx="364">
                  <c:v>107.47374407499257</c:v>
                </c:pt>
                <c:pt idx="365">
                  <c:v>107.52429026051256</c:v>
                </c:pt>
                <c:pt idx="366">
                  <c:v>107.48244675790795</c:v>
                </c:pt>
                <c:pt idx="367">
                  <c:v>107.49238737950493</c:v>
                </c:pt>
                <c:pt idx="368">
                  <c:v>107.35201177588161</c:v>
                </c:pt>
                <c:pt idx="369">
                  <c:v>107.33316267144826</c:v>
                </c:pt>
                <c:pt idx="370">
                  <c:v>107.36410336148863</c:v>
                </c:pt>
                <c:pt idx="371">
                  <c:v>107.49511376489525</c:v>
                </c:pt>
                <c:pt idx="372">
                  <c:v>107.47061397420789</c:v>
                </c:pt>
                <c:pt idx="373">
                  <c:v>107.4168896053469</c:v>
                </c:pt>
                <c:pt idx="374">
                  <c:v>107.42687944428229</c:v>
                </c:pt>
                <c:pt idx="375">
                  <c:v>107.51966931296609</c:v>
                </c:pt>
                <c:pt idx="376">
                  <c:v>107.44721514366677</c:v>
                </c:pt>
                <c:pt idx="377">
                  <c:v>107.46570990899662</c:v>
                </c:pt>
                <c:pt idx="378">
                  <c:v>107.46689445107162</c:v>
                </c:pt>
                <c:pt idx="379">
                  <c:v>107.64427528945927</c:v>
                </c:pt>
                <c:pt idx="380">
                  <c:v>107.68192696402323</c:v>
                </c:pt>
                <c:pt idx="381">
                  <c:v>107.69202718041629</c:v>
                </c:pt>
                <c:pt idx="382">
                  <c:v>107.66559005980719</c:v>
                </c:pt>
                <c:pt idx="383">
                  <c:v>107.74143868725594</c:v>
                </c:pt>
                <c:pt idx="384">
                  <c:v>107.7678801200191</c:v>
                </c:pt>
                <c:pt idx="385">
                  <c:v>107.7521463885998</c:v>
                </c:pt>
                <c:pt idx="386">
                  <c:v>107.81713950234062</c:v>
                </c:pt>
                <c:pt idx="387">
                  <c:v>107.76753795000225</c:v>
                </c:pt>
                <c:pt idx="388">
                  <c:v>107.77741405221957</c:v>
                </c:pt>
                <c:pt idx="389">
                  <c:v>107.71970980197911</c:v>
                </c:pt>
                <c:pt idx="390">
                  <c:v>107.75107870649072</c:v>
                </c:pt>
                <c:pt idx="391">
                  <c:v>107.64250091156865</c:v>
                </c:pt>
                <c:pt idx="392">
                  <c:v>107.64119124967264</c:v>
                </c:pt>
                <c:pt idx="393">
                  <c:v>107.89370885362575</c:v>
                </c:pt>
                <c:pt idx="394">
                  <c:v>107.98046017330473</c:v>
                </c:pt>
                <c:pt idx="395">
                  <c:v>107.99046026532312</c:v>
                </c:pt>
                <c:pt idx="396">
                  <c:v>107.74329031157689</c:v>
                </c:pt>
                <c:pt idx="397">
                  <c:v>107.8369688850141</c:v>
                </c:pt>
                <c:pt idx="398">
                  <c:v>107.77361007506681</c:v>
                </c:pt>
                <c:pt idx="399">
                  <c:v>107.77196397869673</c:v>
                </c:pt>
                <c:pt idx="400">
                  <c:v>107.69291643810355</c:v>
                </c:pt>
                <c:pt idx="401">
                  <c:v>107.75547442773859</c:v>
                </c:pt>
                <c:pt idx="402">
                  <c:v>107.76573169935718</c:v>
                </c:pt>
                <c:pt idx="403">
                  <c:v>107.76424851465003</c:v>
                </c:pt>
                <c:pt idx="404">
                  <c:v>107.83494503809014</c:v>
                </c:pt>
                <c:pt idx="405">
                  <c:v>108.1673264251005</c:v>
                </c:pt>
                <c:pt idx="406">
                  <c:v>108.17393774977113</c:v>
                </c:pt>
                <c:pt idx="407">
                  <c:v>108.09948078356845</c:v>
                </c:pt>
                <c:pt idx="408">
                  <c:v>108.11844311498373</c:v>
                </c:pt>
                <c:pt idx="409">
                  <c:v>108.12927552649086</c:v>
                </c:pt>
                <c:pt idx="410">
                  <c:v>108.12170994831321</c:v>
                </c:pt>
                <c:pt idx="411">
                  <c:v>108.13156374779382</c:v>
                </c:pt>
                <c:pt idx="412">
                  <c:v>108.11318542382853</c:v>
                </c:pt>
                <c:pt idx="413">
                  <c:v>108.08377353200306</c:v>
                </c:pt>
                <c:pt idx="414">
                  <c:v>108.20112199676035</c:v>
                </c:pt>
                <c:pt idx="415">
                  <c:v>108.1213562687136</c:v>
                </c:pt>
                <c:pt idx="416">
                  <c:v>108.13211782284557</c:v>
                </c:pt>
                <c:pt idx="417">
                  <c:v>108.21369452111908</c:v>
                </c:pt>
                <c:pt idx="418">
                  <c:v>108.45325605050489</c:v>
                </c:pt>
                <c:pt idx="419">
                  <c:v>108.30475556822776</c:v>
                </c:pt>
                <c:pt idx="420">
                  <c:v>108.33699278770126</c:v>
                </c:pt>
                <c:pt idx="421">
                  <c:v>108.42450796296612</c:v>
                </c:pt>
                <c:pt idx="422">
                  <c:v>108.43740078727637</c:v>
                </c:pt>
                <c:pt idx="423">
                  <c:v>108.44822221934673</c:v>
                </c:pt>
                <c:pt idx="424">
                  <c:v>108.45858339744872</c:v>
                </c:pt>
                <c:pt idx="425">
                  <c:v>108.39965416663225</c:v>
                </c:pt>
                <c:pt idx="426">
                  <c:v>108.47066506534276</c:v>
                </c:pt>
                <c:pt idx="427">
                  <c:v>108.44128802962707</c:v>
                </c:pt>
                <c:pt idx="428">
                  <c:v>108.48545897198115</c:v>
                </c:pt>
                <c:pt idx="429">
                  <c:v>108.55544450782406</c:v>
                </c:pt>
                <c:pt idx="430">
                  <c:v>108.56651007626267</c:v>
                </c:pt>
                <c:pt idx="431">
                  <c:v>108.57530446015878</c:v>
                </c:pt>
                <c:pt idx="432">
                  <c:v>108.5736206763315</c:v>
                </c:pt>
                <c:pt idx="433">
                  <c:v>108.60509249101784</c:v>
                </c:pt>
                <c:pt idx="434">
                  <c:v>108.5859482615088</c:v>
                </c:pt>
                <c:pt idx="435">
                  <c:v>108.45490275893887</c:v>
                </c:pt>
                <c:pt idx="436">
                  <c:v>108.40025815681422</c:v>
                </c:pt>
                <c:pt idx="437">
                  <c:v>108.41131003368032</c:v>
                </c:pt>
                <c:pt idx="438">
                  <c:v>108.42862268767513</c:v>
                </c:pt>
                <c:pt idx="439">
                  <c:v>108.40558633612309</c:v>
                </c:pt>
                <c:pt idx="440">
                  <c:v>108.39737928449853</c:v>
                </c:pt>
                <c:pt idx="441">
                  <c:v>108.36975659360716</c:v>
                </c:pt>
                <c:pt idx="442">
                  <c:v>108.32017293289702</c:v>
                </c:pt>
                <c:pt idx="443">
                  <c:v>108.26421123850017</c:v>
                </c:pt>
                <c:pt idx="444">
                  <c:v>108.27479430799949</c:v>
                </c:pt>
                <c:pt idx="445">
                  <c:v>108.20835804629102</c:v>
                </c:pt>
                <c:pt idx="446">
                  <c:v>108.30719256517098</c:v>
                </c:pt>
                <c:pt idx="447">
                  <c:v>108.40313682720195</c:v>
                </c:pt>
                <c:pt idx="448">
                  <c:v>108.62143747491395</c:v>
                </c:pt>
                <c:pt idx="449">
                  <c:v>108.75216003169301</c:v>
                </c:pt>
                <c:pt idx="450">
                  <c:v>108.81136593840928</c:v>
                </c:pt>
                <c:pt idx="451">
                  <c:v>108.82199325161297</c:v>
                </c:pt>
                <c:pt idx="452">
                  <c:v>108.81929017593495</c:v>
                </c:pt>
                <c:pt idx="453">
                  <c:v>108.88881513984995</c:v>
                </c:pt>
                <c:pt idx="454">
                  <c:v>108.86021191546619</c:v>
                </c:pt>
                <c:pt idx="455">
                  <c:v>108.88666311760709</c:v>
                </c:pt>
                <c:pt idx="456">
                  <c:v>108.91496420720426</c:v>
                </c:pt>
                <c:pt idx="457">
                  <c:v>109.00894027712039</c:v>
                </c:pt>
                <c:pt idx="458">
                  <c:v>109.01958819035266</c:v>
                </c:pt>
                <c:pt idx="459">
                  <c:v>109.01045783153631</c:v>
                </c:pt>
                <c:pt idx="460">
                  <c:v>109.02252697727532</c:v>
                </c:pt>
                <c:pt idx="461">
                  <c:v>108.98876344466734</c:v>
                </c:pt>
                <c:pt idx="462">
                  <c:v>109.08395838455243</c:v>
                </c:pt>
                <c:pt idx="463">
                  <c:v>109.11417664183894</c:v>
                </c:pt>
                <c:pt idx="464">
                  <c:v>109.12314594604409</c:v>
                </c:pt>
                <c:pt idx="465">
                  <c:v>109.13378483438821</c:v>
                </c:pt>
                <c:pt idx="466">
                  <c:v>109.1718605412011</c:v>
                </c:pt>
                <c:pt idx="467">
                  <c:v>109.15942489194489</c:v>
                </c:pt>
                <c:pt idx="468">
                  <c:v>109.17997435187156</c:v>
                </c:pt>
                <c:pt idx="469">
                  <c:v>109.22199889632411</c:v>
                </c:pt>
                <c:pt idx="470">
                  <c:v>109.22430376169166</c:v>
                </c:pt>
                <c:pt idx="471">
                  <c:v>109.09329496167001</c:v>
                </c:pt>
                <c:pt idx="472">
                  <c:v>109.10317630977791</c:v>
                </c:pt>
                <c:pt idx="473">
                  <c:v>109.12141387892585</c:v>
                </c:pt>
                <c:pt idx="474">
                  <c:v>109.08566904505157</c:v>
                </c:pt>
                <c:pt idx="475">
                  <c:v>109.02640243495077</c:v>
                </c:pt>
                <c:pt idx="476">
                  <c:v>108.99012514323101</c:v>
                </c:pt>
                <c:pt idx="477">
                  <c:v>108.94707241821648</c:v>
                </c:pt>
                <c:pt idx="478">
                  <c:v>108.92754787938095</c:v>
                </c:pt>
                <c:pt idx="479">
                  <c:v>108.93653209002771</c:v>
                </c:pt>
                <c:pt idx="480">
                  <c:v>108.93030359967332</c:v>
                </c:pt>
                <c:pt idx="481">
                  <c:v>109.02592247891305</c:v>
                </c:pt>
                <c:pt idx="482">
                  <c:v>109.48381570188053</c:v>
                </c:pt>
                <c:pt idx="483">
                  <c:v>109.66975828727628</c:v>
                </c:pt>
                <c:pt idx="484">
                  <c:v>109.66624718471746</c:v>
                </c:pt>
                <c:pt idx="485">
                  <c:v>109.75670737664581</c:v>
                </c:pt>
                <c:pt idx="486">
                  <c:v>109.76784320005049</c:v>
                </c:pt>
                <c:pt idx="487">
                  <c:v>109.93281229368949</c:v>
                </c:pt>
                <c:pt idx="488">
                  <c:v>109.88066520055098</c:v>
                </c:pt>
                <c:pt idx="489">
                  <c:v>109.85490240101741</c:v>
                </c:pt>
                <c:pt idx="490">
                  <c:v>109.86817855715742</c:v>
                </c:pt>
                <c:pt idx="491">
                  <c:v>109.84901646161065</c:v>
                </c:pt>
                <c:pt idx="492">
                  <c:v>109.85856235793614</c:v>
                </c:pt>
                <c:pt idx="493">
                  <c:v>109.87159246504477</c:v>
                </c:pt>
                <c:pt idx="494">
                  <c:v>109.82039836292434</c:v>
                </c:pt>
                <c:pt idx="495">
                  <c:v>109.79236789814718</c:v>
                </c:pt>
                <c:pt idx="496">
                  <c:v>109.89089750542182</c:v>
                </c:pt>
                <c:pt idx="497">
                  <c:v>109.92835273827291</c:v>
                </c:pt>
                <c:pt idx="498">
                  <c:v>109.92730958307271</c:v>
                </c:pt>
                <c:pt idx="499">
                  <c:v>109.93881302701844</c:v>
                </c:pt>
                <c:pt idx="500">
                  <c:v>109.95026645556962</c:v>
                </c:pt>
                <c:pt idx="501">
                  <c:v>109.89329798096004</c:v>
                </c:pt>
                <c:pt idx="502">
                  <c:v>110.01125952003621</c:v>
                </c:pt>
                <c:pt idx="503">
                  <c:v>110.12556539532565</c:v>
                </c:pt>
                <c:pt idx="504">
                  <c:v>110.09552500202959</c:v>
                </c:pt>
                <c:pt idx="505">
                  <c:v>110.06049485392462</c:v>
                </c:pt>
                <c:pt idx="506">
                  <c:v>110.0910109681525</c:v>
                </c:pt>
                <c:pt idx="507">
                  <c:v>110.10208080872339</c:v>
                </c:pt>
                <c:pt idx="508">
                  <c:v>110.087474292857</c:v>
                </c:pt>
                <c:pt idx="509">
                  <c:v>110.08282258014765</c:v>
                </c:pt>
                <c:pt idx="510">
                  <c:v>110.18424780944692</c:v>
                </c:pt>
                <c:pt idx="511">
                  <c:v>110.26447192976929</c:v>
                </c:pt>
                <c:pt idx="512">
                  <c:v>110.28627443253185</c:v>
                </c:pt>
                <c:pt idx="513">
                  <c:v>110.33140354143971</c:v>
                </c:pt>
                <c:pt idx="514">
                  <c:v>110.34295522953403</c:v>
                </c:pt>
                <c:pt idx="515">
                  <c:v>110.30519392993128</c:v>
                </c:pt>
                <c:pt idx="516">
                  <c:v>110.34706944764324</c:v>
                </c:pt>
                <c:pt idx="517">
                  <c:v>110.49006906796082</c:v>
                </c:pt>
                <c:pt idx="518">
                  <c:v>110.44505851494515</c:v>
                </c:pt>
                <c:pt idx="519">
                  <c:v>110.53249141296246</c:v>
                </c:pt>
                <c:pt idx="520">
                  <c:v>110.59347355704851</c:v>
                </c:pt>
                <c:pt idx="521">
                  <c:v>110.60502778363555</c:v>
                </c:pt>
                <c:pt idx="522">
                  <c:v>110.59925997951994</c:v>
                </c:pt>
                <c:pt idx="523">
                  <c:v>110.59511245508699</c:v>
                </c:pt>
                <c:pt idx="524">
                  <c:v>110.66596598494385</c:v>
                </c:pt>
                <c:pt idx="525">
                  <c:v>110.6524219192097</c:v>
                </c:pt>
                <c:pt idx="526">
                  <c:v>110.74796315481808</c:v>
                </c:pt>
                <c:pt idx="527">
                  <c:v>110.70617928174806</c:v>
                </c:pt>
                <c:pt idx="528">
                  <c:v>110.71646485425867</c:v>
                </c:pt>
                <c:pt idx="529">
                  <c:v>110.79462058873418</c:v>
                </c:pt>
                <c:pt idx="530">
                  <c:v>110.85303483815882</c:v>
                </c:pt>
                <c:pt idx="531">
                  <c:v>110.88762555244665</c:v>
                </c:pt>
                <c:pt idx="532">
                  <c:v>110.95124385593648</c:v>
                </c:pt>
                <c:pt idx="533">
                  <c:v>110.8370304280044</c:v>
                </c:pt>
                <c:pt idx="534">
                  <c:v>110.90555304296015</c:v>
                </c:pt>
                <c:pt idx="535">
                  <c:v>110.9171306411169</c:v>
                </c:pt>
                <c:pt idx="536">
                  <c:v>110.94478849295245</c:v>
                </c:pt>
                <c:pt idx="537">
                  <c:v>110.9566181070627</c:v>
                </c:pt>
                <c:pt idx="538">
                  <c:v>111.03938472424882</c:v>
                </c:pt>
                <c:pt idx="539">
                  <c:v>111.0358083420857</c:v>
                </c:pt>
                <c:pt idx="540">
                  <c:v>111.01500057444011</c:v>
                </c:pt>
                <c:pt idx="541">
                  <c:v>111.01287362267122</c:v>
                </c:pt>
                <c:pt idx="542">
                  <c:v>111.02451880856879</c:v>
                </c:pt>
                <c:pt idx="543">
                  <c:v>111.08583144190727</c:v>
                </c:pt>
                <c:pt idx="544">
                  <c:v>111.10166750338819</c:v>
                </c:pt>
                <c:pt idx="545">
                  <c:v>111.1489443774222</c:v>
                </c:pt>
                <c:pt idx="546">
                  <c:v>111.17951916168911</c:v>
                </c:pt>
                <c:pt idx="547">
                  <c:v>111.25968797398235</c:v>
                </c:pt>
                <c:pt idx="548">
                  <c:v>111.31042028063123</c:v>
                </c:pt>
                <c:pt idx="549">
                  <c:v>111.32211994030166</c:v>
                </c:pt>
                <c:pt idx="550">
                  <c:v>111.30498629808501</c:v>
                </c:pt>
                <c:pt idx="551">
                  <c:v>111.24783201913647</c:v>
                </c:pt>
                <c:pt idx="552">
                  <c:v>111.3862774529244</c:v>
                </c:pt>
                <c:pt idx="553">
                  <c:v>111.40308406166875</c:v>
                </c:pt>
                <c:pt idx="554">
                  <c:v>111.41873710270576</c:v>
                </c:pt>
                <c:pt idx="555">
                  <c:v>111.41088824737679</c:v>
                </c:pt>
                <c:pt idx="556">
                  <c:v>111.42257115957096</c:v>
                </c:pt>
                <c:pt idx="557">
                  <c:v>111.47874186873462</c:v>
                </c:pt>
                <c:pt idx="558">
                  <c:v>111.57960592020682</c:v>
                </c:pt>
                <c:pt idx="559">
                  <c:v>111.58258433734449</c:v>
                </c:pt>
                <c:pt idx="560">
                  <c:v>111.53914591321987</c:v>
                </c:pt>
                <c:pt idx="561">
                  <c:v>111.42941510745995</c:v>
                </c:pt>
                <c:pt idx="562">
                  <c:v>111.4047447441874</c:v>
                </c:pt>
                <c:pt idx="563">
                  <c:v>111.41620098737855</c:v>
                </c:pt>
                <c:pt idx="564">
                  <c:v>111.40505847085755</c:v>
                </c:pt>
                <c:pt idx="565">
                  <c:v>111.33434518246254</c:v>
                </c:pt>
                <c:pt idx="566">
                  <c:v>111.38685194331165</c:v>
                </c:pt>
                <c:pt idx="567">
                  <c:v>111.40488543221933</c:v>
                </c:pt>
                <c:pt idx="568">
                  <c:v>111.42273466882115</c:v>
                </c:pt>
                <c:pt idx="569">
                  <c:v>111.33439673987759</c:v>
                </c:pt>
                <c:pt idx="570">
                  <c:v>111.34570561509094</c:v>
                </c:pt>
                <c:pt idx="571">
                  <c:v>111.35890583360757</c:v>
                </c:pt>
                <c:pt idx="572">
                  <c:v>111.27318002888509</c:v>
                </c:pt>
                <c:pt idx="573">
                  <c:v>111.15659513703451</c:v>
                </c:pt>
                <c:pt idx="574">
                  <c:v>111.52642634932445</c:v>
                </c:pt>
                <c:pt idx="575">
                  <c:v>111.27223561008121</c:v>
                </c:pt>
                <c:pt idx="576">
                  <c:v>111.26601923366725</c:v>
                </c:pt>
                <c:pt idx="577">
                  <c:v>111.27773870597257</c:v>
                </c:pt>
                <c:pt idx="578">
                  <c:v>111.62718595852084</c:v>
                </c:pt>
                <c:pt idx="579">
                  <c:v>111.54574734707484</c:v>
                </c:pt>
                <c:pt idx="580">
                  <c:v>111.59339069244001</c:v>
                </c:pt>
                <c:pt idx="581">
                  <c:v>111.61793763944121</c:v>
                </c:pt>
                <c:pt idx="582">
                  <c:v>111.64933372571983</c:v>
                </c:pt>
                <c:pt idx="583">
                  <c:v>111.6586157546265</c:v>
                </c:pt>
                <c:pt idx="584">
                  <c:v>111.67047748118593</c:v>
                </c:pt>
                <c:pt idx="585">
                  <c:v>111.67281796006647</c:v>
                </c:pt>
                <c:pt idx="586">
                  <c:v>111.6836968258681</c:v>
                </c:pt>
                <c:pt idx="587">
                  <c:v>111.72852995307274</c:v>
                </c:pt>
                <c:pt idx="588">
                  <c:v>111.66482895662561</c:v>
                </c:pt>
                <c:pt idx="589">
                  <c:v>111.68947577086669</c:v>
                </c:pt>
                <c:pt idx="590">
                  <c:v>111.70977512346552</c:v>
                </c:pt>
                <c:pt idx="591">
                  <c:v>111.7213301226998</c:v>
                </c:pt>
                <c:pt idx="592">
                  <c:v>111.71793497364844</c:v>
                </c:pt>
                <c:pt idx="593">
                  <c:v>111.69553397844632</c:v>
                </c:pt>
                <c:pt idx="594">
                  <c:v>111.72762658147913</c:v>
                </c:pt>
                <c:pt idx="595">
                  <c:v>111.76795326217375</c:v>
                </c:pt>
                <c:pt idx="596">
                  <c:v>111.76650513914974</c:v>
                </c:pt>
                <c:pt idx="597">
                  <c:v>111.78820445047396</c:v>
                </c:pt>
                <c:pt idx="598">
                  <c:v>111.79981637488758</c:v>
                </c:pt>
                <c:pt idx="599">
                  <c:v>111.79793107302064</c:v>
                </c:pt>
                <c:pt idx="600">
                  <c:v>111.76825360075071</c:v>
                </c:pt>
                <c:pt idx="601">
                  <c:v>111.73106313422416</c:v>
                </c:pt>
                <c:pt idx="602">
                  <c:v>111.73997176986052</c:v>
                </c:pt>
                <c:pt idx="603">
                  <c:v>111.81263835003693</c:v>
                </c:pt>
                <c:pt idx="604">
                  <c:v>111.84228520721706</c:v>
                </c:pt>
                <c:pt idx="605">
                  <c:v>111.85389329807221</c:v>
                </c:pt>
                <c:pt idx="606">
                  <c:v>111.86208226965604</c:v>
                </c:pt>
                <c:pt idx="607">
                  <c:v>111.97792525989942</c:v>
                </c:pt>
                <c:pt idx="608">
                  <c:v>112.05686943152038</c:v>
                </c:pt>
                <c:pt idx="609">
                  <c:v>112.03623538474079</c:v>
                </c:pt>
                <c:pt idx="610">
                  <c:v>112.08310192013298</c:v>
                </c:pt>
                <c:pt idx="611">
                  <c:v>112.05155670464542</c:v>
                </c:pt>
                <c:pt idx="612">
                  <c:v>112.06324999292066</c:v>
                </c:pt>
                <c:pt idx="613">
                  <c:v>112.03477107494541</c:v>
                </c:pt>
                <c:pt idx="614">
                  <c:v>111.98615589106751</c:v>
                </c:pt>
                <c:pt idx="615">
                  <c:v>112.03023511590962</c:v>
                </c:pt>
                <c:pt idx="616">
                  <c:v>112.05038830113301</c:v>
                </c:pt>
                <c:pt idx="617">
                  <c:v>112.0565104287285</c:v>
                </c:pt>
                <c:pt idx="618">
                  <c:v>112.05826750994525</c:v>
                </c:pt>
                <c:pt idx="619">
                  <c:v>112.06992578803776</c:v>
                </c:pt>
                <c:pt idx="620">
                  <c:v>112.2100329910671</c:v>
                </c:pt>
                <c:pt idx="621">
                  <c:v>112.28469270843607</c:v>
                </c:pt>
                <c:pt idx="622">
                  <c:v>112.24043767017373</c:v>
                </c:pt>
                <c:pt idx="623">
                  <c:v>112.25353504652757</c:v>
                </c:pt>
                <c:pt idx="624">
                  <c:v>112.18590236589621</c:v>
                </c:pt>
                <c:pt idx="625">
                  <c:v>112.2277871560055</c:v>
                </c:pt>
                <c:pt idx="626">
                  <c:v>112.23908449962046</c:v>
                </c:pt>
                <c:pt idx="627">
                  <c:v>112.19676301964854</c:v>
                </c:pt>
                <c:pt idx="628">
                  <c:v>112.21607754070905</c:v>
                </c:pt>
                <c:pt idx="629">
                  <c:v>112.18745273529842</c:v>
                </c:pt>
                <c:pt idx="630">
                  <c:v>112.21828866859454</c:v>
                </c:pt>
                <c:pt idx="631">
                  <c:v>112.32762326055993</c:v>
                </c:pt>
                <c:pt idx="632">
                  <c:v>112.34676228766062</c:v>
                </c:pt>
                <c:pt idx="633">
                  <c:v>112.35798484664086</c:v>
                </c:pt>
                <c:pt idx="634">
                  <c:v>112.40295576906693</c:v>
                </c:pt>
                <c:pt idx="635">
                  <c:v>112.37375674072206</c:v>
                </c:pt>
                <c:pt idx="636">
                  <c:v>112.30372504032992</c:v>
                </c:pt>
                <c:pt idx="637">
                  <c:v>112.25274972059836</c:v>
                </c:pt>
                <c:pt idx="638">
                  <c:v>112.23646017668216</c:v>
                </c:pt>
                <c:pt idx="639">
                  <c:v>112.24348073484612</c:v>
                </c:pt>
                <c:pt idx="640">
                  <c:v>112.25475937830622</c:v>
                </c:pt>
                <c:pt idx="641">
                  <c:v>112.28489946284435</c:v>
                </c:pt>
                <c:pt idx="642">
                  <c:v>112.334622739335</c:v>
                </c:pt>
                <c:pt idx="643">
                  <c:v>112.34052280783919</c:v>
                </c:pt>
                <c:pt idx="644">
                  <c:v>112.40078732461373</c:v>
                </c:pt>
                <c:pt idx="645">
                  <c:v>112.37424699070873</c:v>
                </c:pt>
                <c:pt idx="646">
                  <c:v>112.39552421478164</c:v>
                </c:pt>
                <c:pt idx="647">
                  <c:v>112.40684804533902</c:v>
                </c:pt>
                <c:pt idx="648">
                  <c:v>112.40378419186496</c:v>
                </c:pt>
                <c:pt idx="649">
                  <c:v>112.34525325882979</c:v>
                </c:pt>
                <c:pt idx="650">
                  <c:v>112.32955694889057</c:v>
                </c:pt>
                <c:pt idx="651">
                  <c:v>112.21976723210348</c:v>
                </c:pt>
                <c:pt idx="652">
                  <c:v>112.29257156490702</c:v>
                </c:pt>
                <c:pt idx="653">
                  <c:v>112.29728563378112</c:v>
                </c:pt>
                <c:pt idx="654">
                  <c:v>112.30824050139381</c:v>
                </c:pt>
                <c:pt idx="655">
                  <c:v>112.28530879890893</c:v>
                </c:pt>
                <c:pt idx="656">
                  <c:v>112.14059088851434</c:v>
                </c:pt>
                <c:pt idx="657">
                  <c:v>112.24362776307267</c:v>
                </c:pt>
                <c:pt idx="658">
                  <c:v>112.34308717903576</c:v>
                </c:pt>
                <c:pt idx="659">
                  <c:v>112.43499498541463</c:v>
                </c:pt>
                <c:pt idx="660">
                  <c:v>112.45570915755998</c:v>
                </c:pt>
                <c:pt idx="661">
                  <c:v>112.46682058910417</c:v>
                </c:pt>
                <c:pt idx="662">
                  <c:v>112.55182728144631</c:v>
                </c:pt>
                <c:pt idx="663">
                  <c:v>112.4514480932114</c:v>
                </c:pt>
                <c:pt idx="664">
                  <c:v>112.39360853041454</c:v>
                </c:pt>
                <c:pt idx="665">
                  <c:v>112.44279273348874</c:v>
                </c:pt>
                <c:pt idx="666">
                  <c:v>112.44899537925845</c:v>
                </c:pt>
                <c:pt idx="667">
                  <c:v>112.46726127217561</c:v>
                </c:pt>
                <c:pt idx="668">
                  <c:v>112.47842876716416</c:v>
                </c:pt>
                <c:pt idx="669">
                  <c:v>112.51197552619384</c:v>
                </c:pt>
                <c:pt idx="670">
                  <c:v>112.47773723084515</c:v>
                </c:pt>
                <c:pt idx="671">
                  <c:v>112.4534905809228</c:v>
                </c:pt>
                <c:pt idx="672">
                  <c:v>112.51348597113957</c:v>
                </c:pt>
                <c:pt idx="673">
                  <c:v>112.34739986352875</c:v>
                </c:pt>
                <c:pt idx="674">
                  <c:v>112.44974585568906</c:v>
                </c:pt>
                <c:pt idx="675">
                  <c:v>112.46084968257092</c:v>
                </c:pt>
                <c:pt idx="676">
                  <c:v>112.48469871611402</c:v>
                </c:pt>
                <c:pt idx="677">
                  <c:v>112.58023335266094</c:v>
                </c:pt>
                <c:pt idx="678">
                  <c:v>112.64382827018203</c:v>
                </c:pt>
                <c:pt idx="679">
                  <c:v>112.66737780241733</c:v>
                </c:pt>
                <c:pt idx="680">
                  <c:v>112.73573508235341</c:v>
                </c:pt>
                <c:pt idx="681">
                  <c:v>112.7822405009878</c:v>
                </c:pt>
                <c:pt idx="682">
                  <c:v>112.79287834528272</c:v>
                </c:pt>
                <c:pt idx="683">
                  <c:v>112.93611347208416</c:v>
                </c:pt>
                <c:pt idx="684">
                  <c:v>112.88474910490798</c:v>
                </c:pt>
                <c:pt idx="685">
                  <c:v>112.83561085796276</c:v>
                </c:pt>
                <c:pt idx="686">
                  <c:v>112.56713366428697</c:v>
                </c:pt>
                <c:pt idx="687">
                  <c:v>112.66810709752571</c:v>
                </c:pt>
                <c:pt idx="688">
                  <c:v>112.64920680533625</c:v>
                </c:pt>
                <c:pt idx="689">
                  <c:v>112.66025421407619</c:v>
                </c:pt>
                <c:pt idx="690">
                  <c:v>112.7960730382777</c:v>
                </c:pt>
                <c:pt idx="691">
                  <c:v>112.74460495416103</c:v>
                </c:pt>
                <c:pt idx="692">
                  <c:v>112.72429323876705</c:v>
                </c:pt>
                <c:pt idx="693">
                  <c:v>112.81969820001727</c:v>
                </c:pt>
                <c:pt idx="694">
                  <c:v>112.83429246276127</c:v>
                </c:pt>
                <c:pt idx="695">
                  <c:v>112.91039160425234</c:v>
                </c:pt>
                <c:pt idx="696">
                  <c:v>112.92158263948653</c:v>
                </c:pt>
                <c:pt idx="697">
                  <c:v>112.93520070112415</c:v>
                </c:pt>
                <c:pt idx="698">
                  <c:v>113.00130080131558</c:v>
                </c:pt>
                <c:pt idx="699">
                  <c:v>112.97625045110324</c:v>
                </c:pt>
                <c:pt idx="700">
                  <c:v>113.05236968624234</c:v>
                </c:pt>
                <c:pt idx="701">
                  <c:v>113.0543803644362</c:v>
                </c:pt>
                <c:pt idx="702">
                  <c:v>113.06404611825869</c:v>
                </c:pt>
                <c:pt idx="703">
                  <c:v>113.07531188416834</c:v>
                </c:pt>
                <c:pt idx="704">
                  <c:v>113.12726678293504</c:v>
                </c:pt>
                <c:pt idx="705">
                  <c:v>113.17695837128912</c:v>
                </c:pt>
                <c:pt idx="706">
                  <c:v>113.17402613774475</c:v>
                </c:pt>
                <c:pt idx="707">
                  <c:v>113.23965463148787</c:v>
                </c:pt>
                <c:pt idx="708">
                  <c:v>113.21696773974004</c:v>
                </c:pt>
                <c:pt idx="709">
                  <c:v>113.22047379467828</c:v>
                </c:pt>
                <c:pt idx="710">
                  <c:v>113.23063973612992</c:v>
                </c:pt>
                <c:pt idx="711">
                  <c:v>113.27837587829679</c:v>
                </c:pt>
                <c:pt idx="712">
                  <c:v>113.35990650836412</c:v>
                </c:pt>
                <c:pt idx="713">
                  <c:v>113.37137044472556</c:v>
                </c:pt>
                <c:pt idx="714">
                  <c:v>113.54767574650786</c:v>
                </c:pt>
                <c:pt idx="715">
                  <c:v>113.60215398520043</c:v>
                </c:pt>
                <c:pt idx="716">
                  <c:v>113.61319353656762</c:v>
                </c:pt>
                <c:pt idx="717">
                  <c:v>113.62408220630297</c:v>
                </c:pt>
                <c:pt idx="718">
                  <c:v>113.64716485914199</c:v>
                </c:pt>
                <c:pt idx="719">
                  <c:v>113.73871679733784</c:v>
                </c:pt>
                <c:pt idx="720">
                  <c:v>113.74239366179282</c:v>
                </c:pt>
                <c:pt idx="721">
                  <c:v>113.83959955572918</c:v>
                </c:pt>
                <c:pt idx="722">
                  <c:v>113.87569875225236</c:v>
                </c:pt>
                <c:pt idx="723">
                  <c:v>113.91188025377448</c:v>
                </c:pt>
                <c:pt idx="724">
                  <c:v>113.92281440418009</c:v>
                </c:pt>
                <c:pt idx="725">
                  <c:v>113.94146277213004</c:v>
                </c:pt>
                <c:pt idx="726">
                  <c:v>113.95855354062033</c:v>
                </c:pt>
                <c:pt idx="727">
                  <c:v>113.88566806157073</c:v>
                </c:pt>
                <c:pt idx="728">
                  <c:v>113.88616839908663</c:v>
                </c:pt>
                <c:pt idx="729">
                  <c:v>113.83630545007087</c:v>
                </c:pt>
                <c:pt idx="730">
                  <c:v>113.86295807076124</c:v>
                </c:pt>
                <c:pt idx="731">
                  <c:v>113.87396975581964</c:v>
                </c:pt>
                <c:pt idx="732">
                  <c:v>113.88908738188238</c:v>
                </c:pt>
                <c:pt idx="733">
                  <c:v>113.9562123479442</c:v>
                </c:pt>
                <c:pt idx="734">
                  <c:v>113.97429782696</c:v>
                </c:pt>
                <c:pt idx="735">
                  <c:v>114.05651503230303</c:v>
                </c:pt>
                <c:pt idx="736">
                  <c:v>114.05990812349233</c:v>
                </c:pt>
                <c:pt idx="737">
                  <c:v>114.08142111861204</c:v>
                </c:pt>
                <c:pt idx="738">
                  <c:v>114.09259365818896</c:v>
                </c:pt>
                <c:pt idx="739">
                  <c:v>114.2107111831608</c:v>
                </c:pt>
                <c:pt idx="740">
                  <c:v>114.31310829601841</c:v>
                </c:pt>
                <c:pt idx="741">
                  <c:v>114.34486531950692</c:v>
                </c:pt>
                <c:pt idx="742">
                  <c:v>114.48163973967152</c:v>
                </c:pt>
                <c:pt idx="743">
                  <c:v>114.46377708251785</c:v>
                </c:pt>
                <c:pt idx="744">
                  <c:v>114.46472956367508</c:v>
                </c:pt>
                <c:pt idx="745">
                  <c:v>114.47570832169487</c:v>
                </c:pt>
                <c:pt idx="746">
                  <c:v>114.51594877063272</c:v>
                </c:pt>
                <c:pt idx="747">
                  <c:v>114.62304804968284</c:v>
                </c:pt>
                <c:pt idx="748">
                  <c:v>114.87914079640824</c:v>
                </c:pt>
                <c:pt idx="749">
                  <c:v>114.90781796031236</c:v>
                </c:pt>
                <c:pt idx="750">
                  <c:v>114.84571327440575</c:v>
                </c:pt>
                <c:pt idx="751">
                  <c:v>114.83293753197808</c:v>
                </c:pt>
                <c:pt idx="752">
                  <c:v>114.84389320271301</c:v>
                </c:pt>
                <c:pt idx="753">
                  <c:v>114.78577132406362</c:v>
                </c:pt>
                <c:pt idx="754">
                  <c:v>114.94145862979606</c:v>
                </c:pt>
                <c:pt idx="755">
                  <c:v>114.92245283348311</c:v>
                </c:pt>
                <c:pt idx="756">
                  <c:v>114.92821211658155</c:v>
                </c:pt>
                <c:pt idx="757">
                  <c:v>114.92863965618136</c:v>
                </c:pt>
                <c:pt idx="758">
                  <c:v>114.99852172026395</c:v>
                </c:pt>
                <c:pt idx="759">
                  <c:v>115.00987735502019</c:v>
                </c:pt>
                <c:pt idx="760">
                  <c:v>115.00639436588473</c:v>
                </c:pt>
                <c:pt idx="761">
                  <c:v>115.15508401653295</c:v>
                </c:pt>
                <c:pt idx="762">
                  <c:v>115.16537068189359</c:v>
                </c:pt>
                <c:pt idx="763">
                  <c:v>115.43825243574769</c:v>
                </c:pt>
                <c:pt idx="764">
                  <c:v>115.41152443497191</c:v>
                </c:pt>
                <c:pt idx="765">
                  <c:v>115.41470036827882</c:v>
                </c:pt>
                <c:pt idx="766">
                  <c:v>115.42625619474556</c:v>
                </c:pt>
                <c:pt idx="767">
                  <c:v>115.55119546648109</c:v>
                </c:pt>
                <c:pt idx="768">
                  <c:v>115.61027067261773</c:v>
                </c:pt>
                <c:pt idx="769">
                  <c:v>115.58985204550495</c:v>
                </c:pt>
                <c:pt idx="770">
                  <c:v>115.72643227292605</c:v>
                </c:pt>
                <c:pt idx="771">
                  <c:v>115.73324618825831</c:v>
                </c:pt>
                <c:pt idx="772">
                  <c:v>115.80004599747591</c:v>
                </c:pt>
                <c:pt idx="773">
                  <c:v>115.81183896503391</c:v>
                </c:pt>
                <c:pt idx="774">
                  <c:v>115.82723816503304</c:v>
                </c:pt>
                <c:pt idx="775">
                  <c:v>115.86303018913955</c:v>
                </c:pt>
                <c:pt idx="776">
                  <c:v>115.84036566157272</c:v>
                </c:pt>
                <c:pt idx="777">
                  <c:v>115.72105524471034</c:v>
                </c:pt>
                <c:pt idx="778">
                  <c:v>115.79264483654134</c:v>
                </c:pt>
                <c:pt idx="779">
                  <c:v>115.85390265674495</c:v>
                </c:pt>
                <c:pt idx="780">
                  <c:v>115.86529531412401</c:v>
                </c:pt>
                <c:pt idx="781">
                  <c:v>115.89888548085176</c:v>
                </c:pt>
                <c:pt idx="782">
                  <c:v>115.90258058433487</c:v>
                </c:pt>
                <c:pt idx="783">
                  <c:v>115.83861123413865</c:v>
                </c:pt>
                <c:pt idx="784">
                  <c:v>115.89959537811183</c:v>
                </c:pt>
                <c:pt idx="785">
                  <c:v>115.94690400983761</c:v>
                </c:pt>
                <c:pt idx="786">
                  <c:v>116.00615372725989</c:v>
                </c:pt>
                <c:pt idx="787">
                  <c:v>116.01764196877085</c:v>
                </c:pt>
                <c:pt idx="788">
                  <c:v>115.99065600526437</c:v>
                </c:pt>
                <c:pt idx="789">
                  <c:v>115.93525621070127</c:v>
                </c:pt>
                <c:pt idx="790">
                  <c:v>116.15040438592672</c:v>
                </c:pt>
                <c:pt idx="791">
                  <c:v>117.18186503743546</c:v>
                </c:pt>
                <c:pt idx="792">
                  <c:v>117.28935677061409</c:v>
                </c:pt>
                <c:pt idx="793">
                  <c:v>117.31558197662577</c:v>
                </c:pt>
                <c:pt idx="794">
                  <c:v>117.32782137837461</c:v>
                </c:pt>
                <c:pt idx="795">
                  <c:v>117.32998629435049</c:v>
                </c:pt>
                <c:pt idx="796">
                  <c:v>117.49669053652214</c:v>
                </c:pt>
                <c:pt idx="797">
                  <c:v>117.50115274117121</c:v>
                </c:pt>
                <c:pt idx="798">
                  <c:v>117.4392378639495</c:v>
                </c:pt>
                <c:pt idx="799">
                  <c:v>117.45135568669134</c:v>
                </c:pt>
                <c:pt idx="800">
                  <c:v>117.42781962275288</c:v>
                </c:pt>
                <c:pt idx="801">
                  <c:v>117.43998741354214</c:v>
                </c:pt>
                <c:pt idx="802">
                  <c:v>117.45494419475631</c:v>
                </c:pt>
                <c:pt idx="803">
                  <c:v>117.42926981998461</c:v>
                </c:pt>
                <c:pt idx="804">
                  <c:v>117.66643204188898</c:v>
                </c:pt>
                <c:pt idx="805">
                  <c:v>117.59182546936606</c:v>
                </c:pt>
                <c:pt idx="806">
                  <c:v>117.48396184813348</c:v>
                </c:pt>
                <c:pt idx="807">
                  <c:v>117.50008037742776</c:v>
                </c:pt>
                <c:pt idx="808">
                  <c:v>117.5116130640066</c:v>
                </c:pt>
                <c:pt idx="809">
                  <c:v>117.68349272228286</c:v>
                </c:pt>
                <c:pt idx="810">
                  <c:v>117.83292434833331</c:v>
                </c:pt>
                <c:pt idx="811">
                  <c:v>117.59034430940218</c:v>
                </c:pt>
                <c:pt idx="812">
                  <c:v>117.2633054493345</c:v>
                </c:pt>
                <c:pt idx="813">
                  <c:v>116.63693550982612</c:v>
                </c:pt>
                <c:pt idx="814">
                  <c:v>116.59043308456305</c:v>
                </c:pt>
                <c:pt idx="815">
                  <c:v>116.60227283552807</c:v>
                </c:pt>
                <c:pt idx="816">
                  <c:v>116.15433664415265</c:v>
                </c:pt>
                <c:pt idx="817">
                  <c:v>116.45618773183624</c:v>
                </c:pt>
                <c:pt idx="818">
                  <c:v>116.44032462480681</c:v>
                </c:pt>
                <c:pt idx="819">
                  <c:v>116.59398643773061</c:v>
                </c:pt>
                <c:pt idx="820">
                  <c:v>116.49530697809386</c:v>
                </c:pt>
                <c:pt idx="821">
                  <c:v>116.62558656407302</c:v>
                </c:pt>
                <c:pt idx="822">
                  <c:v>116.63766477050864</c:v>
                </c:pt>
                <c:pt idx="823">
                  <c:v>116.59667959604376</c:v>
                </c:pt>
                <c:pt idx="824">
                  <c:v>117.04211672742539</c:v>
                </c:pt>
                <c:pt idx="825">
                  <c:v>116.99826385694101</c:v>
                </c:pt>
                <c:pt idx="826">
                  <c:v>117.03995193130694</c:v>
                </c:pt>
                <c:pt idx="827">
                  <c:v>117.05568360291313</c:v>
                </c:pt>
                <c:pt idx="828">
                  <c:v>117.03553218272108</c:v>
                </c:pt>
                <c:pt idx="829">
                  <c:v>117.0476841433323</c:v>
                </c:pt>
                <c:pt idx="830">
                  <c:v>117.15036513747204</c:v>
                </c:pt>
                <c:pt idx="831">
                  <c:v>117.07296586084266</c:v>
                </c:pt>
                <c:pt idx="832">
                  <c:v>117.09178592628695</c:v>
                </c:pt>
                <c:pt idx="833">
                  <c:v>116.98564167782637</c:v>
                </c:pt>
                <c:pt idx="834">
                  <c:v>117.01317121926151</c:v>
                </c:pt>
                <c:pt idx="835">
                  <c:v>117.04201015837879</c:v>
                </c:pt>
                <c:pt idx="836">
                  <c:v>117.05375546718875</c:v>
                </c:pt>
                <c:pt idx="837">
                  <c:v>117.1405651639303</c:v>
                </c:pt>
                <c:pt idx="838">
                  <c:v>117.2416535109611</c:v>
                </c:pt>
                <c:pt idx="839">
                  <c:v>117.28614213102185</c:v>
                </c:pt>
                <c:pt idx="840">
                  <c:v>117.36009078673584</c:v>
                </c:pt>
                <c:pt idx="841">
                  <c:v>117.45071206368949</c:v>
                </c:pt>
                <c:pt idx="842">
                  <c:v>117.64509245246045</c:v>
                </c:pt>
                <c:pt idx="843">
                  <c:v>117.65695650901648</c:v>
                </c:pt>
                <c:pt idx="844">
                  <c:v>117.58954511430466</c:v>
                </c:pt>
                <c:pt idx="845">
                  <c:v>117.55791214225002</c:v>
                </c:pt>
                <c:pt idx="846">
                  <c:v>117.33180422358632</c:v>
                </c:pt>
                <c:pt idx="847">
                  <c:v>117.22772029135162</c:v>
                </c:pt>
                <c:pt idx="848">
                  <c:v>117.37384930578736</c:v>
                </c:pt>
                <c:pt idx="849">
                  <c:v>117.39072796826886</c:v>
                </c:pt>
                <c:pt idx="850">
                  <c:v>117.40264524228611</c:v>
                </c:pt>
                <c:pt idx="851">
                  <c:v>117.41877970859815</c:v>
                </c:pt>
                <c:pt idx="852">
                  <c:v>117.7117385500536</c:v>
                </c:pt>
                <c:pt idx="853">
                  <c:v>117.6753081024102</c:v>
                </c:pt>
                <c:pt idx="854">
                  <c:v>117.69553562457489</c:v>
                </c:pt>
                <c:pt idx="855">
                  <c:v>117.70805266090791</c:v>
                </c:pt>
                <c:pt idx="856">
                  <c:v>117.75720707425856</c:v>
                </c:pt>
                <c:pt idx="857">
                  <c:v>117.7690984247735</c:v>
                </c:pt>
                <c:pt idx="858">
                  <c:v>117.7809799880003</c:v>
                </c:pt>
                <c:pt idx="859">
                  <c:v>117.94800689574994</c:v>
                </c:pt>
                <c:pt idx="860">
                  <c:v>117.95585667105426</c:v>
                </c:pt>
                <c:pt idx="861">
                  <c:v>118.04238385859207</c:v>
                </c:pt>
                <c:pt idx="862">
                  <c:v>118.15012827316134</c:v>
                </c:pt>
                <c:pt idx="863">
                  <c:v>118.09510032026115</c:v>
                </c:pt>
                <c:pt idx="864">
                  <c:v>118.10748477582902</c:v>
                </c:pt>
                <c:pt idx="865">
                  <c:v>118.17568462985433</c:v>
                </c:pt>
                <c:pt idx="866">
                  <c:v>118.17240643375932</c:v>
                </c:pt>
                <c:pt idx="867">
                  <c:v>118.37148835598816</c:v>
                </c:pt>
                <c:pt idx="868">
                  <c:v>118.4861037141453</c:v>
                </c:pt>
                <c:pt idx="869">
                  <c:v>118.53830024777213</c:v>
                </c:pt>
                <c:pt idx="870">
                  <c:v>118.5498231383303</c:v>
                </c:pt>
                <c:pt idx="871">
                  <c:v>118.56135409894286</c:v>
                </c:pt>
                <c:pt idx="872">
                  <c:v>118.60266901239849</c:v>
                </c:pt>
                <c:pt idx="873">
                  <c:v>118.76585723327196</c:v>
                </c:pt>
                <c:pt idx="874">
                  <c:v>118.66501884098936</c:v>
                </c:pt>
                <c:pt idx="875">
                  <c:v>118.71012260932562</c:v>
                </c:pt>
                <c:pt idx="876">
                  <c:v>118.6356975609155</c:v>
                </c:pt>
                <c:pt idx="877">
                  <c:v>118.57096211754565</c:v>
                </c:pt>
                <c:pt idx="878">
                  <c:v>118.58263247002769</c:v>
                </c:pt>
                <c:pt idx="879">
                  <c:v>118.63381418802345</c:v>
                </c:pt>
                <c:pt idx="880">
                  <c:v>118.67028649428448</c:v>
                </c:pt>
                <c:pt idx="881">
                  <c:v>118.64842988783619</c:v>
                </c:pt>
                <c:pt idx="882">
                  <c:v>118.53568496064855</c:v>
                </c:pt>
                <c:pt idx="883">
                  <c:v>118.58045323467368</c:v>
                </c:pt>
                <c:pt idx="884">
                  <c:v>118.56033117830698</c:v>
                </c:pt>
                <c:pt idx="885">
                  <c:v>118.57157294508968</c:v>
                </c:pt>
                <c:pt idx="886">
                  <c:v>118.62413718426288</c:v>
                </c:pt>
                <c:pt idx="887">
                  <c:v>118.59503742741954</c:v>
                </c:pt>
                <c:pt idx="888">
                  <c:v>118.71264339895606</c:v>
                </c:pt>
                <c:pt idx="889">
                  <c:v>118.61195106477321</c:v>
                </c:pt>
                <c:pt idx="890">
                  <c:v>118.60785484978342</c:v>
                </c:pt>
                <c:pt idx="891">
                  <c:v>118.5870974709935</c:v>
                </c:pt>
                <c:pt idx="892">
                  <c:v>118.59837447566646</c:v>
                </c:pt>
                <c:pt idx="893">
                  <c:v>118.56296794944514</c:v>
                </c:pt>
                <c:pt idx="894">
                  <c:v>118.5486386570101</c:v>
                </c:pt>
                <c:pt idx="895">
                  <c:v>118.46554525275688</c:v>
                </c:pt>
                <c:pt idx="896">
                  <c:v>118.19217267032272</c:v>
                </c:pt>
                <c:pt idx="897">
                  <c:v>118.19994216425216</c:v>
                </c:pt>
                <c:pt idx="898">
                  <c:v>118.19458907773253</c:v>
                </c:pt>
                <c:pt idx="899">
                  <c:v>118.20477931786286</c:v>
                </c:pt>
                <c:pt idx="900">
                  <c:v>118.36701950038577</c:v>
                </c:pt>
                <c:pt idx="901">
                  <c:v>118.46367655319428</c:v>
                </c:pt>
                <c:pt idx="902">
                  <c:v>118.9774010552221</c:v>
                </c:pt>
                <c:pt idx="903">
                  <c:v>119.08244493788229</c:v>
                </c:pt>
                <c:pt idx="904">
                  <c:v>118.99660156330036</c:v>
                </c:pt>
                <c:pt idx="905">
                  <c:v>119.18765022731304</c:v>
                </c:pt>
                <c:pt idx="906">
                  <c:v>119.19945032802642</c:v>
                </c:pt>
                <c:pt idx="907">
                  <c:v>119.21778933234177</c:v>
                </c:pt>
                <c:pt idx="908">
                  <c:v>119.18673418337519</c:v>
                </c:pt>
                <c:pt idx="909">
                  <c:v>119.08658806201645</c:v>
                </c:pt>
                <c:pt idx="910">
                  <c:v>119.28584818567278</c:v>
                </c:pt>
                <c:pt idx="911">
                  <c:v>119.41747547854879</c:v>
                </c:pt>
                <c:pt idx="912">
                  <c:v>119.38709977218048</c:v>
                </c:pt>
                <c:pt idx="913">
                  <c:v>119.39889233108364</c:v>
                </c:pt>
                <c:pt idx="914">
                  <c:v>119.42080676050935</c:v>
                </c:pt>
                <c:pt idx="915">
                  <c:v>119.56563608864661</c:v>
                </c:pt>
                <c:pt idx="916">
                  <c:v>119.55152980155282</c:v>
                </c:pt>
                <c:pt idx="917">
                  <c:v>119.74273689166908</c:v>
                </c:pt>
                <c:pt idx="918">
                  <c:v>119.88501065598285</c:v>
                </c:pt>
                <c:pt idx="919">
                  <c:v>119.80032169481618</c:v>
                </c:pt>
                <c:pt idx="920">
                  <c:v>119.81219940001384</c:v>
                </c:pt>
                <c:pt idx="921">
                  <c:v>119.93046113362568</c:v>
                </c:pt>
                <c:pt idx="922">
                  <c:v>119.94244467463587</c:v>
                </c:pt>
                <c:pt idx="923">
                  <c:v>119.91516436797215</c:v>
                </c:pt>
                <c:pt idx="924">
                  <c:v>119.96876311221078</c:v>
                </c:pt>
                <c:pt idx="925">
                  <c:v>119.82381453582435</c:v>
                </c:pt>
                <c:pt idx="926">
                  <c:v>119.79739037402115</c:v>
                </c:pt>
                <c:pt idx="927">
                  <c:v>119.80917850601358</c:v>
                </c:pt>
                <c:pt idx="928">
                  <c:v>119.87306012563246</c:v>
                </c:pt>
                <c:pt idx="929">
                  <c:v>119.84767466853054</c:v>
                </c:pt>
                <c:pt idx="930">
                  <c:v>119.77830115023565</c:v>
                </c:pt>
                <c:pt idx="931">
                  <c:v>119.72552398120746</c:v>
                </c:pt>
                <c:pt idx="932">
                  <c:v>119.72434064010027</c:v>
                </c:pt>
                <c:pt idx="933">
                  <c:v>119.7538596533519</c:v>
                </c:pt>
                <c:pt idx="934">
                  <c:v>119.76559964800251</c:v>
                </c:pt>
                <c:pt idx="935">
                  <c:v>119.81170942465039</c:v>
                </c:pt>
                <c:pt idx="936">
                  <c:v>119.68901841021263</c:v>
                </c:pt>
                <c:pt idx="937">
                  <c:v>119.58872672325617</c:v>
                </c:pt>
                <c:pt idx="938">
                  <c:v>119.50463439236998</c:v>
                </c:pt>
                <c:pt idx="939">
                  <c:v>119.52432505359201</c:v>
                </c:pt>
                <c:pt idx="940">
                  <c:v>119.52445668094296</c:v>
                </c:pt>
                <c:pt idx="941">
                  <c:v>119.53596432200564</c:v>
                </c:pt>
                <c:pt idx="942">
                  <c:v>119.55431514240684</c:v>
                </c:pt>
                <c:pt idx="943">
                  <c:v>119.52905680522046</c:v>
                </c:pt>
                <c:pt idx="944">
                  <c:v>119.73248671993805</c:v>
                </c:pt>
                <c:pt idx="945">
                  <c:v>119.38847720194883</c:v>
                </c:pt>
                <c:pt idx="946">
                  <c:v>119.432121669829</c:v>
                </c:pt>
                <c:pt idx="947">
                  <c:v>119.45411690028406</c:v>
                </c:pt>
                <c:pt idx="948">
                  <c:v>119.46596114017622</c:v>
                </c:pt>
                <c:pt idx="949">
                  <c:v>119.53453599839028</c:v>
                </c:pt>
                <c:pt idx="950">
                  <c:v>119.31252538716825</c:v>
                </c:pt>
                <c:pt idx="951">
                  <c:v>119.01526648097762</c:v>
                </c:pt>
                <c:pt idx="952">
                  <c:v>118.65043985299761</c:v>
                </c:pt>
                <c:pt idx="953">
                  <c:v>118.74462830088255</c:v>
                </c:pt>
                <c:pt idx="954">
                  <c:v>118.85964790306302</c:v>
                </c:pt>
                <c:pt idx="955">
                  <c:v>118.87145724826331</c:v>
                </c:pt>
                <c:pt idx="956">
                  <c:v>118.90038481028063</c:v>
                </c:pt>
                <c:pt idx="957">
                  <c:v>118.82671712579224</c:v>
                </c:pt>
                <c:pt idx="958">
                  <c:v>118.58070389040245</c:v>
                </c:pt>
                <c:pt idx="959">
                  <c:v>118.73587472011071</c:v>
                </c:pt>
                <c:pt idx="960">
                  <c:v>118.8569771014551</c:v>
                </c:pt>
                <c:pt idx="961">
                  <c:v>118.93547410432237</c:v>
                </c:pt>
                <c:pt idx="962">
                  <c:v>118.94701284249041</c:v>
                </c:pt>
                <c:pt idx="963">
                  <c:v>118.75799989903616</c:v>
                </c:pt>
                <c:pt idx="964">
                  <c:v>118.67405488984508</c:v>
                </c:pt>
                <c:pt idx="965">
                  <c:v>118.73761219739202</c:v>
                </c:pt>
                <c:pt idx="966">
                  <c:v>118.72721716684933</c:v>
                </c:pt>
                <c:pt idx="967">
                  <c:v>118.75615622930727</c:v>
                </c:pt>
                <c:pt idx="968">
                  <c:v>118.77713360336628</c:v>
                </c:pt>
                <c:pt idx="969">
                  <c:v>118.78881274580246</c:v>
                </c:pt>
                <c:pt idx="970">
                  <c:v>118.80263671378435</c:v>
                </c:pt>
                <c:pt idx="971">
                  <c:v>118.80359365877067</c:v>
                </c:pt>
                <c:pt idx="972">
                  <c:v>118.78906020543613</c:v>
                </c:pt>
                <c:pt idx="973">
                  <c:v>118.79263351117693</c:v>
                </c:pt>
                <c:pt idx="974">
                  <c:v>118.80557416787431</c:v>
                </c:pt>
                <c:pt idx="975">
                  <c:v>118.89510425100698</c:v>
                </c:pt>
                <c:pt idx="976">
                  <c:v>118.9068046067809</c:v>
                </c:pt>
                <c:pt idx="977">
                  <c:v>118.83109254548958</c:v>
                </c:pt>
                <c:pt idx="978">
                  <c:v>118.7841046604957</c:v>
                </c:pt>
                <c:pt idx="979">
                  <c:v>118.79074178023376</c:v>
                </c:pt>
                <c:pt idx="980">
                  <c:v>118.74731964086043</c:v>
                </c:pt>
                <c:pt idx="981">
                  <c:v>118.68799819558207</c:v>
                </c:pt>
                <c:pt idx="982">
                  <c:v>118.69717749962359</c:v>
                </c:pt>
                <c:pt idx="983">
                  <c:v>118.70887230354134</c:v>
                </c:pt>
                <c:pt idx="984">
                  <c:v>118.72825161049745</c:v>
                </c:pt>
                <c:pt idx="985">
                  <c:v>118.71736372157504</c:v>
                </c:pt>
                <c:pt idx="986">
                  <c:v>118.70658043583057</c:v>
                </c:pt>
                <c:pt idx="987">
                  <c:v>118.69697704144531</c:v>
                </c:pt>
                <c:pt idx="988">
                  <c:v>118.64778739749107</c:v>
                </c:pt>
                <c:pt idx="989">
                  <c:v>118.6159266685054</c:v>
                </c:pt>
                <c:pt idx="990">
                  <c:v>118.62733968339366</c:v>
                </c:pt>
                <c:pt idx="991">
                  <c:v>118.67800749904404</c:v>
                </c:pt>
                <c:pt idx="992">
                  <c:v>118.58144400623792</c:v>
                </c:pt>
                <c:pt idx="993">
                  <c:v>118.58890713508589</c:v>
                </c:pt>
                <c:pt idx="994">
                  <c:v>118.68904966035983</c:v>
                </c:pt>
                <c:pt idx="995">
                  <c:v>118.80471597352455</c:v>
                </c:pt>
                <c:pt idx="996">
                  <c:v>118.83747834043517</c:v>
                </c:pt>
                <c:pt idx="997">
                  <c:v>118.84887810545968</c:v>
                </c:pt>
                <c:pt idx="998">
                  <c:v>118.84497282785765</c:v>
                </c:pt>
                <c:pt idx="999">
                  <c:v>118.90436476505786</c:v>
                </c:pt>
                <c:pt idx="1000">
                  <c:v>118.8626965780812</c:v>
                </c:pt>
                <c:pt idx="1001">
                  <c:v>118.66418219837101</c:v>
                </c:pt>
                <c:pt idx="1002">
                  <c:v>118.69035459202041</c:v>
                </c:pt>
                <c:pt idx="1003">
                  <c:v>118.76007652597053</c:v>
                </c:pt>
                <c:pt idx="1004">
                  <c:v>118.77162342029948</c:v>
                </c:pt>
                <c:pt idx="1005">
                  <c:v>118.81566158239347</c:v>
                </c:pt>
                <c:pt idx="1006">
                  <c:v>118.84286887890583</c:v>
                </c:pt>
                <c:pt idx="1007">
                  <c:v>118.79837023059008</c:v>
                </c:pt>
                <c:pt idx="1008">
                  <c:v>118.87288634345057</c:v>
                </c:pt>
                <c:pt idx="1009">
                  <c:v>118.89574080953209</c:v>
                </c:pt>
                <c:pt idx="1010">
                  <c:v>118.92920723818909</c:v>
                </c:pt>
                <c:pt idx="1011">
                  <c:v>118.94073496859411</c:v>
                </c:pt>
                <c:pt idx="1012">
                  <c:v>118.93320383614474</c:v>
                </c:pt>
                <c:pt idx="1013">
                  <c:v>118.85208331372115</c:v>
                </c:pt>
                <c:pt idx="1014">
                  <c:v>118.91988276426395</c:v>
                </c:pt>
                <c:pt idx="1015">
                  <c:v>119.16332917995413</c:v>
                </c:pt>
                <c:pt idx="1016">
                  <c:v>119.45519941961163</c:v>
                </c:pt>
                <c:pt idx="1017">
                  <c:v>119.49128556099357</c:v>
                </c:pt>
                <c:pt idx="1018">
                  <c:v>119.50234958049268</c:v>
                </c:pt>
                <c:pt idx="1019">
                  <c:v>119.53427526563377</c:v>
                </c:pt>
                <c:pt idx="1020">
                  <c:v>119.55215377543689</c:v>
                </c:pt>
                <c:pt idx="1021">
                  <c:v>119.56483711363175</c:v>
                </c:pt>
                <c:pt idx="1022">
                  <c:v>119.7224692334399</c:v>
                </c:pt>
                <c:pt idx="1023">
                  <c:v>119.83651012748867</c:v>
                </c:pt>
                <c:pt idx="1024">
                  <c:v>119.94581413274329</c:v>
                </c:pt>
                <c:pt idx="1025">
                  <c:v>119.95686221067692</c:v>
                </c:pt>
                <c:pt idx="1026">
                  <c:v>119.94639934105314</c:v>
                </c:pt>
                <c:pt idx="1027">
                  <c:v>120.03707974866195</c:v>
                </c:pt>
                <c:pt idx="1028">
                  <c:v>120.11935822813619</c:v>
                </c:pt>
                <c:pt idx="1029">
                  <c:v>120.10836859824707</c:v>
                </c:pt>
                <c:pt idx="1030">
                  <c:v>120.11413801775987</c:v>
                </c:pt>
                <c:pt idx="1031">
                  <c:v>120.12094098060328</c:v>
                </c:pt>
                <c:pt idx="1032">
                  <c:v>120.13187328794686</c:v>
                </c:pt>
                <c:pt idx="1033">
                  <c:v>120.15065493727919</c:v>
                </c:pt>
                <c:pt idx="1034">
                  <c:v>120.14985640515425</c:v>
                </c:pt>
                <c:pt idx="1035">
                  <c:v>120.21645412467595</c:v>
                </c:pt>
                <c:pt idx="1036">
                  <c:v>120.269357171504</c:v>
                </c:pt>
                <c:pt idx="1037">
                  <c:v>120.26881669634237</c:v>
                </c:pt>
                <c:pt idx="1038">
                  <c:v>120.27539553294262</c:v>
                </c:pt>
                <c:pt idx="1039">
                  <c:v>120.28633312654995</c:v>
                </c:pt>
                <c:pt idx="1040">
                  <c:v>120.37666181304962</c:v>
                </c:pt>
                <c:pt idx="1041">
                  <c:v>120.33929408546813</c:v>
                </c:pt>
                <c:pt idx="1042">
                  <c:v>120.23275267856421</c:v>
                </c:pt>
                <c:pt idx="1043">
                  <c:v>120.14710875295094</c:v>
                </c:pt>
                <c:pt idx="1044">
                  <c:v>120.1109074576232</c:v>
                </c:pt>
                <c:pt idx="1045">
                  <c:v>120.1319332242642</c:v>
                </c:pt>
                <c:pt idx="1046">
                  <c:v>120.1428741601201</c:v>
                </c:pt>
                <c:pt idx="1047">
                  <c:v>120.06674989176067</c:v>
                </c:pt>
                <c:pt idx="1048">
                  <c:v>120.18899337627784</c:v>
                </c:pt>
                <c:pt idx="1049">
                  <c:v>120.17265733236412</c:v>
                </c:pt>
                <c:pt idx="1050">
                  <c:v>120.14075754358305</c:v>
                </c:pt>
                <c:pt idx="1051">
                  <c:v>120.08491255100037</c:v>
                </c:pt>
                <c:pt idx="1052">
                  <c:v>120.03787708097499</c:v>
                </c:pt>
                <c:pt idx="1053">
                  <c:v>120.04870896833782</c:v>
                </c:pt>
                <c:pt idx="1054">
                  <c:v>120.15563448279245</c:v>
                </c:pt>
                <c:pt idx="1055">
                  <c:v>120.20905228734166</c:v>
                </c:pt>
                <c:pt idx="1056">
                  <c:v>120.28523553478368</c:v>
                </c:pt>
                <c:pt idx="1057">
                  <c:v>120.30067754590337</c:v>
                </c:pt>
                <c:pt idx="1058">
                  <c:v>120.38687427769577</c:v>
                </c:pt>
                <c:pt idx="1059">
                  <c:v>120.34311818179275</c:v>
                </c:pt>
                <c:pt idx="1060">
                  <c:v>120.35403421791537</c:v>
                </c:pt>
                <c:pt idx="1061">
                  <c:v>120.43821346748452</c:v>
                </c:pt>
                <c:pt idx="1062">
                  <c:v>120.56687246124905</c:v>
                </c:pt>
                <c:pt idx="1063">
                  <c:v>120.5050423456167</c:v>
                </c:pt>
                <c:pt idx="1064">
                  <c:v>120.63189428569476</c:v>
                </c:pt>
                <c:pt idx="1065">
                  <c:v>120.63952125299366</c:v>
                </c:pt>
                <c:pt idx="1066">
                  <c:v>120.51199337242325</c:v>
                </c:pt>
                <c:pt idx="1067">
                  <c:v>120.52301902665485</c:v>
                </c:pt>
                <c:pt idx="1068">
                  <c:v>120.6053793269574</c:v>
                </c:pt>
                <c:pt idx="1069">
                  <c:v>120.57403751089257</c:v>
                </c:pt>
                <c:pt idx="1070">
                  <c:v>120.61421323571236</c:v>
                </c:pt>
                <c:pt idx="1071">
                  <c:v>120.79198333429709</c:v>
                </c:pt>
                <c:pt idx="1072">
                  <c:v>120.73744385726357</c:v>
                </c:pt>
                <c:pt idx="1073">
                  <c:v>120.77801167959721</c:v>
                </c:pt>
                <c:pt idx="1074">
                  <c:v>120.78907393773903</c:v>
                </c:pt>
                <c:pt idx="1075">
                  <c:v>120.77941552649911</c:v>
                </c:pt>
                <c:pt idx="1076">
                  <c:v>120.78564481626334</c:v>
                </c:pt>
                <c:pt idx="1077">
                  <c:v>120.7706218608914</c:v>
                </c:pt>
                <c:pt idx="1078">
                  <c:v>120.82777766730058</c:v>
                </c:pt>
                <c:pt idx="1079">
                  <c:v>120.92686969957165</c:v>
                </c:pt>
                <c:pt idx="1080">
                  <c:v>120.90358401570008</c:v>
                </c:pt>
                <c:pt idx="1081">
                  <c:v>120.91432002264074</c:v>
                </c:pt>
                <c:pt idx="1082">
                  <c:v>120.95764790260696</c:v>
                </c:pt>
                <c:pt idx="1083">
                  <c:v>121.05040653189008</c:v>
                </c:pt>
                <c:pt idx="1084">
                  <c:v>121.08070809503427</c:v>
                </c:pt>
                <c:pt idx="1085">
                  <c:v>121.13454039047642</c:v>
                </c:pt>
                <c:pt idx="1086">
                  <c:v>121.13475924700212</c:v>
                </c:pt>
                <c:pt idx="1087">
                  <c:v>121.08383680525714</c:v>
                </c:pt>
                <c:pt idx="1088">
                  <c:v>121.09457933915347</c:v>
                </c:pt>
                <c:pt idx="1089">
                  <c:v>121.13391842874044</c:v>
                </c:pt>
                <c:pt idx="1090">
                  <c:v>121.10768238116006</c:v>
                </c:pt>
                <c:pt idx="1091">
                  <c:v>121.12198089689261</c:v>
                </c:pt>
                <c:pt idx="1092">
                  <c:v>121.12499717978002</c:v>
                </c:pt>
                <c:pt idx="1093">
                  <c:v>121.13805814458389</c:v>
                </c:pt>
                <c:pt idx="1094">
                  <c:v>121.14537189897105</c:v>
                </c:pt>
                <c:pt idx="1095">
                  <c:v>121.15615034606995</c:v>
                </c:pt>
                <c:pt idx="1096">
                  <c:v>121.16889393789666</c:v>
                </c:pt>
                <c:pt idx="1097">
                  <c:v>121.19154329435628</c:v>
                </c:pt>
                <c:pt idx="1098">
                  <c:v>121.19342040170613</c:v>
                </c:pt>
                <c:pt idx="1099">
                  <c:v>121.30826882012636</c:v>
                </c:pt>
                <c:pt idx="1100">
                  <c:v>121.33090511182884</c:v>
                </c:pt>
                <c:pt idx="1101">
                  <c:v>121.3554179709337</c:v>
                </c:pt>
                <c:pt idx="1102">
                  <c:v>121.36618969137763</c:v>
                </c:pt>
                <c:pt idx="1103">
                  <c:v>121.41131151685782</c:v>
                </c:pt>
                <c:pt idx="1104">
                  <c:v>121.46067012612995</c:v>
                </c:pt>
                <c:pt idx="1105">
                  <c:v>121.44685183540847</c:v>
                </c:pt>
                <c:pt idx="1106">
                  <c:v>121.69578706401765</c:v>
                </c:pt>
                <c:pt idx="1107">
                  <c:v>121.78916922128261</c:v>
                </c:pt>
                <c:pt idx="1108">
                  <c:v>121.78773846910464</c:v>
                </c:pt>
                <c:pt idx="1109">
                  <c:v>121.79821941024225</c:v>
                </c:pt>
                <c:pt idx="1110">
                  <c:v>121.81369009384184</c:v>
                </c:pt>
                <c:pt idx="1111">
                  <c:v>121.89800302097498</c:v>
                </c:pt>
                <c:pt idx="1112">
                  <c:v>122.11517977232265</c:v>
                </c:pt>
                <c:pt idx="1113">
                  <c:v>122.1734569072854</c:v>
                </c:pt>
                <c:pt idx="1114">
                  <c:v>122.42599611364389</c:v>
                </c:pt>
                <c:pt idx="1115">
                  <c:v>122.39824710596912</c:v>
                </c:pt>
                <c:pt idx="1116">
                  <c:v>122.40867216901682</c:v>
                </c:pt>
                <c:pt idx="1117">
                  <c:v>122.40424689292443</c:v>
                </c:pt>
                <c:pt idx="1118">
                  <c:v>122.52419251445679</c:v>
                </c:pt>
                <c:pt idx="1119">
                  <c:v>122.63353067690463</c:v>
                </c:pt>
                <c:pt idx="1120">
                  <c:v>122.71080980912276</c:v>
                </c:pt>
                <c:pt idx="1121">
                  <c:v>122.84435906163405</c:v>
                </c:pt>
                <c:pt idx="1122">
                  <c:v>122.88012437296314</c:v>
                </c:pt>
                <c:pt idx="1123">
                  <c:v>122.89070673817201</c:v>
                </c:pt>
                <c:pt idx="1124">
                  <c:v>122.91264208710101</c:v>
                </c:pt>
                <c:pt idx="1125">
                  <c:v>122.85236349530419</c:v>
                </c:pt>
                <c:pt idx="1126">
                  <c:v>123.04611452596383</c:v>
                </c:pt>
                <c:pt idx="1127">
                  <c:v>123.00969598254558</c:v>
                </c:pt>
                <c:pt idx="1128">
                  <c:v>123.08144861500341</c:v>
                </c:pt>
                <c:pt idx="1129">
                  <c:v>123.00885957355803</c:v>
                </c:pt>
                <c:pt idx="1130">
                  <c:v>123.01953416022606</c:v>
                </c:pt>
                <c:pt idx="1131">
                  <c:v>123.18220536841929</c:v>
                </c:pt>
                <c:pt idx="1132">
                  <c:v>123.33297493954998</c:v>
                </c:pt>
                <c:pt idx="1133">
                  <c:v>123.30004723051738</c:v>
                </c:pt>
                <c:pt idx="1134">
                  <c:v>123.36878724832083</c:v>
                </c:pt>
                <c:pt idx="1135">
                  <c:v>123.40968136072632</c:v>
                </c:pt>
                <c:pt idx="1136">
                  <c:v>123.38342826432154</c:v>
                </c:pt>
                <c:pt idx="1137">
                  <c:v>123.39408033137032</c:v>
                </c:pt>
                <c:pt idx="1138">
                  <c:v>123.40808478032814</c:v>
                </c:pt>
                <c:pt idx="1139">
                  <c:v>123.44213793451722</c:v>
                </c:pt>
                <c:pt idx="1140">
                  <c:v>123.45179518668337</c:v>
                </c:pt>
                <c:pt idx="1141">
                  <c:v>123.46764559322835</c:v>
                </c:pt>
                <c:pt idx="1142">
                  <c:v>123.47813572904116</c:v>
                </c:pt>
                <c:pt idx="1143">
                  <c:v>123.58617379163668</c:v>
                </c:pt>
                <c:pt idx="1144">
                  <c:v>123.59670848396253</c:v>
                </c:pt>
                <c:pt idx="1145">
                  <c:v>123.59112191217716</c:v>
                </c:pt>
                <c:pt idx="1146">
                  <c:v>123.56619724274186</c:v>
                </c:pt>
                <c:pt idx="1147">
                  <c:v>123.52999720765348</c:v>
                </c:pt>
                <c:pt idx="1148">
                  <c:v>123.54774503237525</c:v>
                </c:pt>
                <c:pt idx="1149">
                  <c:v>123.53364396449302</c:v>
                </c:pt>
                <c:pt idx="1150">
                  <c:v>123.59728515441665</c:v>
                </c:pt>
                <c:pt idx="1151">
                  <c:v>123.60786252974751</c:v>
                </c:pt>
                <c:pt idx="1152">
                  <c:v>123.6017750633747</c:v>
                </c:pt>
                <c:pt idx="1153">
                  <c:v>123.63705492738907</c:v>
                </c:pt>
                <c:pt idx="1154">
                  <c:v>123.65526302589038</c:v>
                </c:pt>
                <c:pt idx="1155">
                  <c:v>123.66888321466882</c:v>
                </c:pt>
                <c:pt idx="1156">
                  <c:v>123.62365119276029</c:v>
                </c:pt>
                <c:pt idx="1157">
                  <c:v>123.65192659893638</c:v>
                </c:pt>
                <c:pt idx="1158">
                  <c:v>123.66253879912283</c:v>
                </c:pt>
                <c:pt idx="1159">
                  <c:v>123.63133689268587</c:v>
                </c:pt>
                <c:pt idx="1160">
                  <c:v>123.57937911687682</c:v>
                </c:pt>
                <c:pt idx="1161">
                  <c:v>123.53859467243269</c:v>
                </c:pt>
                <c:pt idx="1162">
                  <c:v>123.61317118035883</c:v>
                </c:pt>
                <c:pt idx="1163">
                  <c:v>123.62651566283608</c:v>
                </c:pt>
                <c:pt idx="1164">
                  <c:v>123.81588731449986</c:v>
                </c:pt>
                <c:pt idx="1165">
                  <c:v>123.82648796681764</c:v>
                </c:pt>
                <c:pt idx="1166">
                  <c:v>123.7818314724485</c:v>
                </c:pt>
                <c:pt idx="1167">
                  <c:v>123.87043476802791</c:v>
                </c:pt>
                <c:pt idx="1168">
                  <c:v>123.91459325009606</c:v>
                </c:pt>
                <c:pt idx="1169">
                  <c:v>123.88045083850821</c:v>
                </c:pt>
                <c:pt idx="1170">
                  <c:v>123.8915207441356</c:v>
                </c:pt>
                <c:pt idx="1171">
                  <c:v>123.93824128968332</c:v>
                </c:pt>
                <c:pt idx="1172">
                  <c:v>123.94851425083017</c:v>
                </c:pt>
                <c:pt idx="1173">
                  <c:v>123.94765370066601</c:v>
                </c:pt>
                <c:pt idx="1174">
                  <c:v>123.99613960257997</c:v>
                </c:pt>
                <c:pt idx="1175">
                  <c:v>123.97186926615544</c:v>
                </c:pt>
                <c:pt idx="1176">
                  <c:v>123.95056538234755</c:v>
                </c:pt>
                <c:pt idx="1177">
                  <c:v>123.91461999850395</c:v>
                </c:pt>
                <c:pt idx="1178">
                  <c:v>123.88993671645017</c:v>
                </c:pt>
                <c:pt idx="1179">
                  <c:v>123.90021386809276</c:v>
                </c:pt>
                <c:pt idx="1180">
                  <c:v>124.16485889649167</c:v>
                </c:pt>
                <c:pt idx="1181">
                  <c:v>124.15874682045495</c:v>
                </c:pt>
                <c:pt idx="1182">
                  <c:v>124.12843125029791</c:v>
                </c:pt>
                <c:pt idx="1183">
                  <c:v>124.13370982222737</c:v>
                </c:pt>
                <c:pt idx="1184">
                  <c:v>124.27375263012954</c:v>
                </c:pt>
                <c:pt idx="1185">
                  <c:v>124.29059453725242</c:v>
                </c:pt>
                <c:pt idx="1186">
                  <c:v>124.30102199989503</c:v>
                </c:pt>
                <c:pt idx="1187">
                  <c:v>124.35001608327096</c:v>
                </c:pt>
                <c:pt idx="1188">
                  <c:v>124.41505001238772</c:v>
                </c:pt>
                <c:pt idx="1189">
                  <c:v>124.48254076337936</c:v>
                </c:pt>
                <c:pt idx="1190">
                  <c:v>124.48764940301594</c:v>
                </c:pt>
                <c:pt idx="1191">
                  <c:v>124.50226010769603</c:v>
                </c:pt>
                <c:pt idx="1192">
                  <c:v>124.51609085025351</c:v>
                </c:pt>
                <c:pt idx="1193">
                  <c:v>124.52610388656964</c:v>
                </c:pt>
                <c:pt idx="1194">
                  <c:v>124.66596496951128</c:v>
                </c:pt>
                <c:pt idx="1195">
                  <c:v>124.58839635187897</c:v>
                </c:pt>
                <c:pt idx="1196">
                  <c:v>124.62131871678108</c:v>
                </c:pt>
                <c:pt idx="1197">
                  <c:v>124.8296022308582</c:v>
                </c:pt>
                <c:pt idx="1198">
                  <c:v>124.88792089171699</c:v>
                </c:pt>
                <c:pt idx="1199">
                  <c:v>124.8807863212909</c:v>
                </c:pt>
                <c:pt idx="1200">
                  <c:v>124.89143169054957</c:v>
                </c:pt>
                <c:pt idx="1201">
                  <c:v>124.90742049503598</c:v>
                </c:pt>
                <c:pt idx="1202">
                  <c:v>124.97707596663173</c:v>
                </c:pt>
                <c:pt idx="1203">
                  <c:v>125.18729222273097</c:v>
                </c:pt>
                <c:pt idx="1204">
                  <c:v>125.19299219559691</c:v>
                </c:pt>
                <c:pt idx="1205">
                  <c:v>125.2601916035721</c:v>
                </c:pt>
                <c:pt idx="1206">
                  <c:v>125.29094621447345</c:v>
                </c:pt>
                <c:pt idx="1207">
                  <c:v>125.30163918416825</c:v>
                </c:pt>
                <c:pt idx="1208">
                  <c:v>125.29799026159915</c:v>
                </c:pt>
                <c:pt idx="1209">
                  <c:v>125.32215623304054</c:v>
                </c:pt>
                <c:pt idx="1210">
                  <c:v>125.35244701436396</c:v>
                </c:pt>
                <c:pt idx="1211">
                  <c:v>125.36818164248322</c:v>
                </c:pt>
                <c:pt idx="1212">
                  <c:v>125.39546312216349</c:v>
                </c:pt>
                <c:pt idx="1213">
                  <c:v>125.40295333815983</c:v>
                </c:pt>
                <c:pt idx="1214">
                  <c:v>125.41366553034297</c:v>
                </c:pt>
                <c:pt idx="1215">
                  <c:v>125.50180463654861</c:v>
                </c:pt>
                <c:pt idx="1216">
                  <c:v>125.42603000299466</c:v>
                </c:pt>
                <c:pt idx="1217">
                  <c:v>125.44848542943382</c:v>
                </c:pt>
                <c:pt idx="1218">
                  <c:v>125.51265363225122</c:v>
                </c:pt>
                <c:pt idx="1219">
                  <c:v>125.51382980162271</c:v>
                </c:pt>
                <c:pt idx="1220">
                  <c:v>125.54226705653441</c:v>
                </c:pt>
                <c:pt idx="1221">
                  <c:v>125.55283590312578</c:v>
                </c:pt>
                <c:pt idx="1222">
                  <c:v>125.56341060631124</c:v>
                </c:pt>
                <c:pt idx="1223">
                  <c:v>125.57436998285792</c:v>
                </c:pt>
                <c:pt idx="1224">
                  <c:v>125.50827778202664</c:v>
                </c:pt>
                <c:pt idx="1225">
                  <c:v>125.4572422516142</c:v>
                </c:pt>
                <c:pt idx="1226">
                  <c:v>125.41376486266347</c:v>
                </c:pt>
                <c:pt idx="1227">
                  <c:v>125.2712736114141</c:v>
                </c:pt>
                <c:pt idx="1228">
                  <c:v>125.28023444574599</c:v>
                </c:pt>
                <c:pt idx="1229">
                  <c:v>125.66049507205605</c:v>
                </c:pt>
                <c:pt idx="1230">
                  <c:v>125.82227958463218</c:v>
                </c:pt>
                <c:pt idx="1231">
                  <c:v>125.6530243802062</c:v>
                </c:pt>
                <c:pt idx="1232">
                  <c:v>125.77243080306633</c:v>
                </c:pt>
                <c:pt idx="1233">
                  <c:v>125.77508398860387</c:v>
                </c:pt>
                <c:pt idx="1234">
                  <c:v>125.76725666229329</c:v>
                </c:pt>
                <c:pt idx="1235">
                  <c:v>125.77765844566888</c:v>
                </c:pt>
                <c:pt idx="1236">
                  <c:v>125.90189694590457</c:v>
                </c:pt>
                <c:pt idx="1237">
                  <c:v>125.940367513431</c:v>
                </c:pt>
                <c:pt idx="1238">
                  <c:v>125.99116293810735</c:v>
                </c:pt>
                <c:pt idx="1239">
                  <c:v>125.95640036862696</c:v>
                </c:pt>
                <c:pt idx="1240">
                  <c:v>126.02070884047043</c:v>
                </c:pt>
                <c:pt idx="1241">
                  <c:v>125.88213916830323</c:v>
                </c:pt>
                <c:pt idx="1242">
                  <c:v>125.89263470673305</c:v>
                </c:pt>
                <c:pt idx="1243">
                  <c:v>126.07015468049707</c:v>
                </c:pt>
                <c:pt idx="1244">
                  <c:v>125.99335048297004</c:v>
                </c:pt>
                <c:pt idx="1245">
                  <c:v>126.01588303976543</c:v>
                </c:pt>
                <c:pt idx="1246">
                  <c:v>126.00246048893871</c:v>
                </c:pt>
                <c:pt idx="1247">
                  <c:v>126.00347870400097</c:v>
                </c:pt>
                <c:pt idx="1248">
                  <c:v>126.01397792742569</c:v>
                </c:pt>
                <c:pt idx="1249">
                  <c:v>126.02453854594853</c:v>
                </c:pt>
                <c:pt idx="1250">
                  <c:v>126.14040775837611</c:v>
                </c:pt>
                <c:pt idx="1251">
                  <c:v>126.17456307851151</c:v>
                </c:pt>
                <c:pt idx="1252">
                  <c:v>126.17634820817842</c:v>
                </c:pt>
                <c:pt idx="1253">
                  <c:v>126.13344520452357</c:v>
                </c:pt>
                <c:pt idx="1254">
                  <c:v>126.18005481664531</c:v>
                </c:pt>
                <c:pt idx="1255">
                  <c:v>126.13236061310064</c:v>
                </c:pt>
                <c:pt idx="1256">
                  <c:v>126.14277952258035</c:v>
                </c:pt>
                <c:pt idx="1257">
                  <c:v>126.14801769180595</c:v>
                </c:pt>
                <c:pt idx="1258">
                  <c:v>126.1944265474523</c:v>
                </c:pt>
                <c:pt idx="1259">
                  <c:v>126.19479270437148</c:v>
                </c:pt>
                <c:pt idx="1260">
                  <c:v>126.18863379342152</c:v>
                </c:pt>
                <c:pt idx="1261">
                  <c:v>126.20357955374763</c:v>
                </c:pt>
                <c:pt idx="1262">
                  <c:v>126.18618657419962</c:v>
                </c:pt>
                <c:pt idx="1263">
                  <c:v>126.19636836771345</c:v>
                </c:pt>
                <c:pt idx="1264">
                  <c:v>126.23472881015796</c:v>
                </c:pt>
                <c:pt idx="1265">
                  <c:v>126.26244049885914</c:v>
                </c:pt>
                <c:pt idx="1266">
                  <c:v>126.42316806811635</c:v>
                </c:pt>
                <c:pt idx="1267">
                  <c:v>126.467351735379</c:v>
                </c:pt>
                <c:pt idx="1268">
                  <c:v>126.44818136161604</c:v>
                </c:pt>
                <c:pt idx="1269">
                  <c:v>126.45212409913837</c:v>
                </c:pt>
                <c:pt idx="1270">
                  <c:v>126.4620633522143</c:v>
                </c:pt>
                <c:pt idx="1271">
                  <c:v>126.46092368774828</c:v>
                </c:pt>
                <c:pt idx="1272">
                  <c:v>126.47214718071866</c:v>
                </c:pt>
                <c:pt idx="1273">
                  <c:v>126.39909437703704</c:v>
                </c:pt>
                <c:pt idx="1274">
                  <c:v>126.40322007120002</c:v>
                </c:pt>
                <c:pt idx="1275">
                  <c:v>126.31892868343084</c:v>
                </c:pt>
                <c:pt idx="1276">
                  <c:v>126.32593191477434</c:v>
                </c:pt>
                <c:pt idx="1277">
                  <c:v>126.33571103856687</c:v>
                </c:pt>
                <c:pt idx="1278">
                  <c:v>126.35600119095068</c:v>
                </c:pt>
                <c:pt idx="1279">
                  <c:v>126.38185079559561</c:v>
                </c:pt>
                <c:pt idx="1280">
                  <c:v>126.45330670338089</c:v>
                </c:pt>
                <c:pt idx="1281">
                  <c:v>126.45348191684838</c:v>
                </c:pt>
                <c:pt idx="1282">
                  <c:v>126.5090055801917</c:v>
                </c:pt>
                <c:pt idx="1283">
                  <c:v>126.52562226301897</c:v>
                </c:pt>
                <c:pt idx="1284">
                  <c:v>126.53542644457583</c:v>
                </c:pt>
                <c:pt idx="1285">
                  <c:v>126.52161471358329</c:v>
                </c:pt>
                <c:pt idx="1286">
                  <c:v>126.46496147484771</c:v>
                </c:pt>
                <c:pt idx="1287">
                  <c:v>126.52180811641496</c:v>
                </c:pt>
                <c:pt idx="1288">
                  <c:v>126.58907432678328</c:v>
                </c:pt>
                <c:pt idx="1289">
                  <c:v>126.61055911970487</c:v>
                </c:pt>
                <c:pt idx="1290">
                  <c:v>126.56320827070778</c:v>
                </c:pt>
                <c:pt idx="1291">
                  <c:v>126.57273422610035</c:v>
                </c:pt>
                <c:pt idx="1292">
                  <c:v>126.56612542684516</c:v>
                </c:pt>
                <c:pt idx="1293">
                  <c:v>126.49779216155341</c:v>
                </c:pt>
                <c:pt idx="1294">
                  <c:v>126.42542553429999</c:v>
                </c:pt>
                <c:pt idx="1295">
                  <c:v>126.40215614945913</c:v>
                </c:pt>
                <c:pt idx="1296">
                  <c:v>126.46441268444981</c:v>
                </c:pt>
                <c:pt idx="1297">
                  <c:v>126.54365724268743</c:v>
                </c:pt>
                <c:pt idx="1298">
                  <c:v>126.5528921990652</c:v>
                </c:pt>
                <c:pt idx="1299">
                  <c:v>126.5583967846697</c:v>
                </c:pt>
                <c:pt idx="1300">
                  <c:v>126.62774539905246</c:v>
                </c:pt>
                <c:pt idx="1301">
                  <c:v>126.66060366540353</c:v>
                </c:pt>
                <c:pt idx="1302">
                  <c:v>126.70313058910966</c:v>
                </c:pt>
                <c:pt idx="1303">
                  <c:v>126.72687735617927</c:v>
                </c:pt>
                <c:pt idx="1304">
                  <c:v>126.76443609055468</c:v>
                </c:pt>
                <c:pt idx="1305">
                  <c:v>126.77375881479094</c:v>
                </c:pt>
                <c:pt idx="1306">
                  <c:v>126.77999416841497</c:v>
                </c:pt>
                <c:pt idx="1307">
                  <c:v>126.77170159242873</c:v>
                </c:pt>
                <c:pt idx="1308">
                  <c:v>126.73225972378901</c:v>
                </c:pt>
                <c:pt idx="1309">
                  <c:v>126.84279263784875</c:v>
                </c:pt>
                <c:pt idx="1310">
                  <c:v>126.77686474992032</c:v>
                </c:pt>
                <c:pt idx="1311">
                  <c:v>126.79128795885886</c:v>
                </c:pt>
                <c:pt idx="1312">
                  <c:v>126.80061625346744</c:v>
                </c:pt>
                <c:pt idx="1313">
                  <c:v>126.82352111519899</c:v>
                </c:pt>
                <c:pt idx="1314">
                  <c:v>126.85921214709835</c:v>
                </c:pt>
                <c:pt idx="1315">
                  <c:v>126.92388504075353</c:v>
                </c:pt>
                <c:pt idx="1316">
                  <c:v>126.94988379380707</c:v>
                </c:pt>
                <c:pt idx="1317">
                  <c:v>126.99679293049819</c:v>
                </c:pt>
                <c:pt idx="1318">
                  <c:v>126.97898191247734</c:v>
                </c:pt>
                <c:pt idx="1319">
                  <c:v>126.98247110052678</c:v>
                </c:pt>
                <c:pt idx="1320">
                  <c:v>126.98971053174679</c:v>
                </c:pt>
                <c:pt idx="1321">
                  <c:v>126.97278328731237</c:v>
                </c:pt>
                <c:pt idx="1322">
                  <c:v>126.987922411673</c:v>
                </c:pt>
                <c:pt idx="1323">
                  <c:v>127.00481986626467</c:v>
                </c:pt>
                <c:pt idx="1324">
                  <c:v>127.01034965639649</c:v>
                </c:pt>
                <c:pt idx="1325">
                  <c:v>127.04794945775018</c:v>
                </c:pt>
                <c:pt idx="1326">
                  <c:v>127.05722756746891</c:v>
                </c:pt>
                <c:pt idx="1327">
                  <c:v>127.06353796400936</c:v>
                </c:pt>
                <c:pt idx="1328">
                  <c:v>127.05449125586287</c:v>
                </c:pt>
                <c:pt idx="1329">
                  <c:v>127.01356835621721</c:v>
                </c:pt>
                <c:pt idx="1330">
                  <c:v>127.01639582625168</c:v>
                </c:pt>
                <c:pt idx="1331">
                  <c:v>127.02008514272435</c:v>
                </c:pt>
                <c:pt idx="1332">
                  <c:v>127.01526101888263</c:v>
                </c:pt>
                <c:pt idx="1333">
                  <c:v>127.02464847761956</c:v>
                </c:pt>
                <c:pt idx="1334">
                  <c:v>127.05019145598131</c:v>
                </c:pt>
                <c:pt idx="1335">
                  <c:v>127.07839982671636</c:v>
                </c:pt>
                <c:pt idx="1336">
                  <c:v>127.08208575356825</c:v>
                </c:pt>
                <c:pt idx="1337">
                  <c:v>127.0839925873465</c:v>
                </c:pt>
                <c:pt idx="1338">
                  <c:v>127.08816691443698</c:v>
                </c:pt>
                <c:pt idx="1339">
                  <c:v>127.11914150084098</c:v>
                </c:pt>
                <c:pt idx="1340">
                  <c:v>127.12856753370178</c:v>
                </c:pt>
                <c:pt idx="1341">
                  <c:v>127.11072295040088</c:v>
                </c:pt>
                <c:pt idx="1342">
                  <c:v>127.15704081810682</c:v>
                </c:pt>
                <c:pt idx="1343">
                  <c:v>127.19985330293318</c:v>
                </c:pt>
                <c:pt idx="1344">
                  <c:v>127.23174070870564</c:v>
                </c:pt>
                <c:pt idx="1345">
                  <c:v>127.28855962279067</c:v>
                </c:pt>
                <c:pt idx="1346">
                  <c:v>127.32791653024978</c:v>
                </c:pt>
                <c:pt idx="1347">
                  <c:v>127.33736396921171</c:v>
                </c:pt>
                <c:pt idx="1348">
                  <c:v>127.3413888959212</c:v>
                </c:pt>
                <c:pt idx="1349">
                  <c:v>127.33033631671195</c:v>
                </c:pt>
                <c:pt idx="1350">
                  <c:v>127.28914329077796</c:v>
                </c:pt>
                <c:pt idx="1351">
                  <c:v>127.32425181000491</c:v>
                </c:pt>
                <c:pt idx="1352">
                  <c:v>127.26711407677955</c:v>
                </c:pt>
                <c:pt idx="1353">
                  <c:v>127.31722899222058</c:v>
                </c:pt>
                <c:pt idx="1354">
                  <c:v>127.3264512317576</c:v>
                </c:pt>
                <c:pt idx="1355">
                  <c:v>127.19555709831172</c:v>
                </c:pt>
                <c:pt idx="1356">
                  <c:v>127.20384624320306</c:v>
                </c:pt>
                <c:pt idx="1357">
                  <c:v>127.20560076853748</c:v>
                </c:pt>
                <c:pt idx="1358">
                  <c:v>127.24591621145906</c:v>
                </c:pt>
                <c:pt idx="1359">
                  <c:v>127.23789271495258</c:v>
                </c:pt>
                <c:pt idx="1360">
                  <c:v>127.21525600543244</c:v>
                </c:pt>
                <c:pt idx="1361">
                  <c:v>127.22457620192105</c:v>
                </c:pt>
                <c:pt idx="1362">
                  <c:v>127.21068933924786</c:v>
                </c:pt>
                <c:pt idx="1363">
                  <c:v>127.17662948810936</c:v>
                </c:pt>
                <c:pt idx="1364">
                  <c:v>127.19609660457949</c:v>
                </c:pt>
                <c:pt idx="1365">
                  <c:v>127.22931612243799</c:v>
                </c:pt>
                <c:pt idx="1366">
                  <c:v>127.23110150207484</c:v>
                </c:pt>
                <c:pt idx="1367">
                  <c:v>127.25263172190515</c:v>
                </c:pt>
                <c:pt idx="1368">
                  <c:v>127.26187606052612</c:v>
                </c:pt>
                <c:pt idx="1369">
                  <c:v>127.26463492862857</c:v>
                </c:pt>
                <c:pt idx="1370">
                  <c:v>127.26274436230941</c:v>
                </c:pt>
                <c:pt idx="1371">
                  <c:v>127.21765908399361</c:v>
                </c:pt>
                <c:pt idx="1372">
                  <c:v>127.24741205528515</c:v>
                </c:pt>
                <c:pt idx="1373">
                  <c:v>127.28591875893297</c:v>
                </c:pt>
                <c:pt idx="1374">
                  <c:v>127.31010639858114</c:v>
                </c:pt>
                <c:pt idx="1375">
                  <c:v>127.31935622344244</c:v>
                </c:pt>
                <c:pt idx="1376">
                  <c:v>127.31520508932076</c:v>
                </c:pt>
                <c:pt idx="1377">
                  <c:v>127.2403355495546</c:v>
                </c:pt>
                <c:pt idx="1378">
                  <c:v>127.28381673668454</c:v>
                </c:pt>
                <c:pt idx="1379">
                  <c:v>127.23314006791895</c:v>
                </c:pt>
                <c:pt idx="1380">
                  <c:v>127.21952532624758</c:v>
                </c:pt>
                <c:pt idx="1381">
                  <c:v>127.18508300490177</c:v>
                </c:pt>
                <c:pt idx="1382">
                  <c:v>127.19435085874855</c:v>
                </c:pt>
                <c:pt idx="1383">
                  <c:v>127.19710600205521</c:v>
                </c:pt>
                <c:pt idx="1384">
                  <c:v>127.19108766584071</c:v>
                </c:pt>
                <c:pt idx="1385">
                  <c:v>127.17851258784849</c:v>
                </c:pt>
                <c:pt idx="1386">
                  <c:v>127.16682829442702</c:v>
                </c:pt>
                <c:pt idx="1387">
                  <c:v>127.16434763909963</c:v>
                </c:pt>
                <c:pt idx="1388">
                  <c:v>127.17750778352807</c:v>
                </c:pt>
                <c:pt idx="1389">
                  <c:v>127.18656690626496</c:v>
                </c:pt>
                <c:pt idx="1390">
                  <c:v>127.17015984354076</c:v>
                </c:pt>
                <c:pt idx="1391">
                  <c:v>127.13425506726171</c:v>
                </c:pt>
                <c:pt idx="1392">
                  <c:v>127.09148960555071</c:v>
                </c:pt>
                <c:pt idx="1393">
                  <c:v>127.10999449102009</c:v>
                </c:pt>
                <c:pt idx="1394">
                  <c:v>127.08112425328547</c:v>
                </c:pt>
                <c:pt idx="1395">
                  <c:v>127.22554609843645</c:v>
                </c:pt>
                <c:pt idx="1396">
                  <c:v>127.23483115439225</c:v>
                </c:pt>
                <c:pt idx="1397">
                  <c:v>127.22793309033422</c:v>
                </c:pt>
                <c:pt idx="1398">
                  <c:v>127.15563348242971</c:v>
                </c:pt>
                <c:pt idx="1399">
                  <c:v>127.21604603164035</c:v>
                </c:pt>
                <c:pt idx="1400">
                  <c:v>127.2021375027455</c:v>
                </c:pt>
                <c:pt idx="1401">
                  <c:v>127.25425376468058</c:v>
                </c:pt>
                <c:pt idx="1402">
                  <c:v>127.2636078959608</c:v>
                </c:pt>
                <c:pt idx="1403">
                  <c:v>127.27294691602398</c:v>
                </c:pt>
                <c:pt idx="1404">
                  <c:v>127.28492954604469</c:v>
                </c:pt>
                <c:pt idx="1405">
                  <c:v>127.28319171193141</c:v>
                </c:pt>
                <c:pt idx="1406">
                  <c:v>127.21726425960782</c:v>
                </c:pt>
                <c:pt idx="1407">
                  <c:v>127.19182875202631</c:v>
                </c:pt>
                <c:pt idx="1408">
                  <c:v>127.22246236777886</c:v>
                </c:pt>
                <c:pt idx="1409">
                  <c:v>127.18037690651565</c:v>
                </c:pt>
                <c:pt idx="1410">
                  <c:v>127.17995310774451</c:v>
                </c:pt>
                <c:pt idx="1411">
                  <c:v>127.20761854290492</c:v>
                </c:pt>
                <c:pt idx="1412">
                  <c:v>127.22026770082955</c:v>
                </c:pt>
                <c:pt idx="1413">
                  <c:v>127.22777179052606</c:v>
                </c:pt>
                <c:pt idx="1414">
                  <c:v>127.19646408598034</c:v>
                </c:pt>
                <c:pt idx="1415">
                  <c:v>127.22416563987092</c:v>
                </c:pt>
                <c:pt idx="1416">
                  <c:v>127.21979584514563</c:v>
                </c:pt>
                <c:pt idx="1417">
                  <c:v>127.22885317038795</c:v>
                </c:pt>
                <c:pt idx="1418">
                  <c:v>127.28195351296958</c:v>
                </c:pt>
                <c:pt idx="1419">
                  <c:v>127.33843623625994</c:v>
                </c:pt>
                <c:pt idx="1420">
                  <c:v>127.34596351742921</c:v>
                </c:pt>
                <c:pt idx="1421">
                  <c:v>127.4029102515732</c:v>
                </c:pt>
                <c:pt idx="1422">
                  <c:v>127.40874068395524</c:v>
                </c:pt>
                <c:pt idx="1423">
                  <c:v>127.43529910749854</c:v>
                </c:pt>
                <c:pt idx="1424">
                  <c:v>127.44482069785552</c:v>
                </c:pt>
                <c:pt idx="1425">
                  <c:v>127.47093727771698</c:v>
                </c:pt>
                <c:pt idx="1426">
                  <c:v>127.459941006636</c:v>
                </c:pt>
                <c:pt idx="1427">
                  <c:v>127.45344170425645</c:v>
                </c:pt>
                <c:pt idx="1428">
                  <c:v>127.52394822279378</c:v>
                </c:pt>
                <c:pt idx="1429">
                  <c:v>127.53644082153673</c:v>
                </c:pt>
                <c:pt idx="1430">
                  <c:v>127.53167414725736</c:v>
                </c:pt>
                <c:pt idx="1431">
                  <c:v>127.54117510679646</c:v>
                </c:pt>
                <c:pt idx="1432">
                  <c:v>127.49644358963093</c:v>
                </c:pt>
                <c:pt idx="1433">
                  <c:v>127.48593517368796</c:v>
                </c:pt>
                <c:pt idx="1434">
                  <c:v>127.49679226371519</c:v>
                </c:pt>
                <c:pt idx="1435">
                  <c:v>127.53845837208297</c:v>
                </c:pt>
                <c:pt idx="1436">
                  <c:v>127.55239599831125</c:v>
                </c:pt>
                <c:pt idx="1437">
                  <c:v>127.60652274626008</c:v>
                </c:pt>
                <c:pt idx="1438">
                  <c:v>127.61615344964086</c:v>
                </c:pt>
                <c:pt idx="1439">
                  <c:v>127.63491584161122</c:v>
                </c:pt>
                <c:pt idx="1440">
                  <c:v>127.60640995767399</c:v>
                </c:pt>
                <c:pt idx="1441">
                  <c:v>127.60351057288975</c:v>
                </c:pt>
                <c:pt idx="1442">
                  <c:v>127.63797830516943</c:v>
                </c:pt>
                <c:pt idx="1443">
                  <c:v>127.67751381519521</c:v>
                </c:pt>
                <c:pt idx="1444">
                  <c:v>127.71536143535668</c:v>
                </c:pt>
                <c:pt idx="1445">
                  <c:v>127.72480920877516</c:v>
                </c:pt>
                <c:pt idx="1446">
                  <c:v>127.72686441839542</c:v>
                </c:pt>
                <c:pt idx="1447">
                  <c:v>127.73894912272313</c:v>
                </c:pt>
                <c:pt idx="1448">
                  <c:v>127.74190210723211</c:v>
                </c:pt>
                <c:pt idx="1449">
                  <c:v>127.77294877738771</c:v>
                </c:pt>
                <c:pt idx="1450">
                  <c:v>127.79861636664045</c:v>
                </c:pt>
                <c:pt idx="1451">
                  <c:v>127.90598164146265</c:v>
                </c:pt>
                <c:pt idx="1452">
                  <c:v>127.91549028272971</c:v>
                </c:pt>
                <c:pt idx="1453">
                  <c:v>127.86323509118249</c:v>
                </c:pt>
                <c:pt idx="1454">
                  <c:v>127.8899167413748</c:v>
                </c:pt>
                <c:pt idx="1455">
                  <c:v>127.84823745121648</c:v>
                </c:pt>
                <c:pt idx="1456">
                  <c:v>127.89938848099479</c:v>
                </c:pt>
                <c:pt idx="1457">
                  <c:v>127.92272680074126</c:v>
                </c:pt>
                <c:pt idx="1458">
                  <c:v>127.90568380875058</c:v>
                </c:pt>
                <c:pt idx="1459">
                  <c:v>127.91526719276693</c:v>
                </c:pt>
                <c:pt idx="1460">
                  <c:v>127.98975732842777</c:v>
                </c:pt>
                <c:pt idx="1461">
                  <c:v>127.98367392319699</c:v>
                </c:pt>
                <c:pt idx="1462">
                  <c:v>127.89568169159907</c:v>
                </c:pt>
                <c:pt idx="1463">
                  <c:v>127.92343240485921</c:v>
                </c:pt>
                <c:pt idx="1464">
                  <c:v>127.97078285899781</c:v>
                </c:pt>
                <c:pt idx="1465">
                  <c:v>128.00249160078874</c:v>
                </c:pt>
                <c:pt idx="1466">
                  <c:v>128.01204227268238</c:v>
                </c:pt>
                <c:pt idx="1467">
                  <c:v>127.99412515006128</c:v>
                </c:pt>
                <c:pt idx="1468">
                  <c:v>127.98176202309972</c:v>
                </c:pt>
                <c:pt idx="1469">
                  <c:v>127.94094776606042</c:v>
                </c:pt>
                <c:pt idx="1470">
                  <c:v>127.96120988580407</c:v>
                </c:pt>
                <c:pt idx="1471">
                  <c:v>127.94603354846589</c:v>
                </c:pt>
                <c:pt idx="1472">
                  <c:v>127.98513726522589</c:v>
                </c:pt>
                <c:pt idx="1473">
                  <c:v>127.99469763372227</c:v>
                </c:pt>
                <c:pt idx="1474">
                  <c:v>127.98995398582021</c:v>
                </c:pt>
                <c:pt idx="1475">
                  <c:v>128.0487243182655</c:v>
                </c:pt>
                <c:pt idx="1476">
                  <c:v>128.06089775211564</c:v>
                </c:pt>
                <c:pt idx="1477">
                  <c:v>128.07744497560395</c:v>
                </c:pt>
                <c:pt idx="1478">
                  <c:v>128.06999990468944</c:v>
                </c:pt>
                <c:pt idx="1479">
                  <c:v>128.08776674865203</c:v>
                </c:pt>
                <c:pt idx="1480">
                  <c:v>128.09703453523588</c:v>
                </c:pt>
                <c:pt idx="1481">
                  <c:v>128.09876429248908</c:v>
                </c:pt>
                <c:pt idx="1482">
                  <c:v>128.15691845383645</c:v>
                </c:pt>
                <c:pt idx="1483">
                  <c:v>128.14780831566986</c:v>
                </c:pt>
                <c:pt idx="1484">
                  <c:v>128.15349295494192</c:v>
                </c:pt>
                <c:pt idx="1485">
                  <c:v>128.18654164166537</c:v>
                </c:pt>
                <c:pt idx="1486">
                  <c:v>128.15513736178676</c:v>
                </c:pt>
                <c:pt idx="1487">
                  <c:v>128.16455470997238</c:v>
                </c:pt>
                <c:pt idx="1488">
                  <c:v>128.19190210752396</c:v>
                </c:pt>
                <c:pt idx="1489">
                  <c:v>128.29683597662307</c:v>
                </c:pt>
                <c:pt idx="1490">
                  <c:v>128.23045650027254</c:v>
                </c:pt>
                <c:pt idx="1491">
                  <c:v>128.23938257618443</c:v>
                </c:pt>
                <c:pt idx="1492">
                  <c:v>128.2623685088318</c:v>
                </c:pt>
                <c:pt idx="1493">
                  <c:v>128.22096308946496</c:v>
                </c:pt>
                <c:pt idx="1494">
                  <c:v>128.23036928554978</c:v>
                </c:pt>
                <c:pt idx="1495">
                  <c:v>128.3592020801517</c:v>
                </c:pt>
                <c:pt idx="1496">
                  <c:v>128.37955289145935</c:v>
                </c:pt>
                <c:pt idx="1497">
                  <c:v>128.37074592305817</c:v>
                </c:pt>
                <c:pt idx="1498">
                  <c:v>128.43419852517349</c:v>
                </c:pt>
                <c:pt idx="1499">
                  <c:v>128.45428663436391</c:v>
                </c:pt>
                <c:pt idx="1500">
                  <c:v>128.5269962381729</c:v>
                </c:pt>
                <c:pt idx="1501">
                  <c:v>128.53708139845958</c:v>
                </c:pt>
                <c:pt idx="1502">
                  <c:v>128.52563325660245</c:v>
                </c:pt>
                <c:pt idx="1503">
                  <c:v>128.52235661792531</c:v>
                </c:pt>
                <c:pt idx="1504">
                  <c:v>128.55361792654043</c:v>
                </c:pt>
                <c:pt idx="1505">
                  <c:v>128.49119138641129</c:v>
                </c:pt>
                <c:pt idx="1506">
                  <c:v>128.49835595215873</c:v>
                </c:pt>
                <c:pt idx="1507">
                  <c:v>128.48330300904578</c:v>
                </c:pt>
                <c:pt idx="1508">
                  <c:v>128.49251439979432</c:v>
                </c:pt>
                <c:pt idx="1509">
                  <c:v>128.49260883867055</c:v>
                </c:pt>
                <c:pt idx="1510">
                  <c:v>128.39302572121804</c:v>
                </c:pt>
                <c:pt idx="1511">
                  <c:v>128.40980872116836</c:v>
                </c:pt>
                <c:pt idx="1512">
                  <c:v>128.36667364824672</c:v>
                </c:pt>
                <c:pt idx="1513">
                  <c:v>128.3605116249129</c:v>
                </c:pt>
                <c:pt idx="1514">
                  <c:v>128.3566507157675</c:v>
                </c:pt>
                <c:pt idx="1515">
                  <c:v>128.36588425059705</c:v>
                </c:pt>
                <c:pt idx="1516">
                  <c:v>128.3796681616694</c:v>
                </c:pt>
                <c:pt idx="1517">
                  <c:v>128.36455526165199</c:v>
                </c:pt>
                <c:pt idx="1518">
                  <c:v>128.38314439626743</c:v>
                </c:pt>
                <c:pt idx="1519">
                  <c:v>128.38285366217619</c:v>
                </c:pt>
                <c:pt idx="1520">
                  <c:v>128.40691202885017</c:v>
                </c:pt>
                <c:pt idx="1521">
                  <c:v>128.47064021435042</c:v>
                </c:pt>
                <c:pt idx="1522">
                  <c:v>128.4799154621661</c:v>
                </c:pt>
                <c:pt idx="1523">
                  <c:v>128.47071402592496</c:v>
                </c:pt>
                <c:pt idx="1524">
                  <c:v>128.47645160979002</c:v>
                </c:pt>
                <c:pt idx="1525">
                  <c:v>128.51650761234669</c:v>
                </c:pt>
                <c:pt idx="1526">
                  <c:v>128.53926875395678</c:v>
                </c:pt>
                <c:pt idx="1527">
                  <c:v>128.50954456612124</c:v>
                </c:pt>
                <c:pt idx="1528">
                  <c:v>128.56094358137608</c:v>
                </c:pt>
                <c:pt idx="1529">
                  <c:v>128.57031146641344</c:v>
                </c:pt>
                <c:pt idx="1530">
                  <c:v>128.52764011589483</c:v>
                </c:pt>
                <c:pt idx="1531">
                  <c:v>128.53898756052681</c:v>
                </c:pt>
                <c:pt idx="1532">
                  <c:v>128.54292162988745</c:v>
                </c:pt>
                <c:pt idx="1533">
                  <c:v>128.56449420724525</c:v>
                </c:pt>
                <c:pt idx="1534">
                  <c:v>128.54719668935704</c:v>
                </c:pt>
                <c:pt idx="1535">
                  <c:v>128.5021873104231</c:v>
                </c:pt>
                <c:pt idx="1536">
                  <c:v>128.51119868516452</c:v>
                </c:pt>
                <c:pt idx="1537">
                  <c:v>128.52483374169475</c:v>
                </c:pt>
                <c:pt idx="1538">
                  <c:v>128.55854555263892</c:v>
                </c:pt>
                <c:pt idx="1539">
                  <c:v>128.54566411951566</c:v>
                </c:pt>
                <c:pt idx="1540">
                  <c:v>128.52569392960223</c:v>
                </c:pt>
                <c:pt idx="1541">
                  <c:v>128.54974839335569</c:v>
                </c:pt>
                <c:pt idx="1542">
                  <c:v>128.5890195764137</c:v>
                </c:pt>
                <c:pt idx="1543">
                  <c:v>128.59814016724857</c:v>
                </c:pt>
                <c:pt idx="1544">
                  <c:v>128.62413000510816</c:v>
                </c:pt>
                <c:pt idx="1545">
                  <c:v>128.67526308532896</c:v>
                </c:pt>
                <c:pt idx="1546">
                  <c:v>128.68463242984063</c:v>
                </c:pt>
                <c:pt idx="1547">
                  <c:v>128.68303260169432</c:v>
                </c:pt>
                <c:pt idx="1548">
                  <c:v>128.67692718894912</c:v>
                </c:pt>
                <c:pt idx="1549">
                  <c:v>128.68732166512621</c:v>
                </c:pt>
                <c:pt idx="1550">
                  <c:v>128.69660517877284</c:v>
                </c:pt>
                <c:pt idx="1551">
                  <c:v>128.68145248872156</c:v>
                </c:pt>
                <c:pt idx="1552">
                  <c:v>128.65001598656673</c:v>
                </c:pt>
                <c:pt idx="1553">
                  <c:v>128.65037369974422</c:v>
                </c:pt>
                <c:pt idx="1554">
                  <c:v>128.66521246243931</c:v>
                </c:pt>
                <c:pt idx="1555">
                  <c:v>128.67481713420204</c:v>
                </c:pt>
                <c:pt idx="1556">
                  <c:v>128.72673617086676</c:v>
                </c:pt>
                <c:pt idx="1557">
                  <c:v>128.73600176017032</c:v>
                </c:pt>
                <c:pt idx="1558">
                  <c:v>128.7417947189218</c:v>
                </c:pt>
                <c:pt idx="1559">
                  <c:v>128.73419340554921</c:v>
                </c:pt>
                <c:pt idx="1560">
                  <c:v>128.74379797941702</c:v>
                </c:pt>
                <c:pt idx="1561">
                  <c:v>128.75497437928831</c:v>
                </c:pt>
                <c:pt idx="1562">
                  <c:v>128.73724151552483</c:v>
                </c:pt>
                <c:pt idx="1563">
                  <c:v>128.71595012873036</c:v>
                </c:pt>
                <c:pt idx="1564">
                  <c:v>128.72526118465737</c:v>
                </c:pt>
                <c:pt idx="1565">
                  <c:v>128.70921529935077</c:v>
                </c:pt>
                <c:pt idx="1566">
                  <c:v>128.74700903690967</c:v>
                </c:pt>
                <c:pt idx="1567">
                  <c:v>128.69533133261132</c:v>
                </c:pt>
                <c:pt idx="1568">
                  <c:v>128.72189984431571</c:v>
                </c:pt>
                <c:pt idx="1569">
                  <c:v>128.72404357722573</c:v>
                </c:pt>
                <c:pt idx="1570">
                  <c:v>128.68674832096536</c:v>
                </c:pt>
                <c:pt idx="1571">
                  <c:v>128.69578080584353</c:v>
                </c:pt>
                <c:pt idx="1572">
                  <c:v>128.70503235353775</c:v>
                </c:pt>
                <c:pt idx="1573">
                  <c:v>128.73550866274235</c:v>
                </c:pt>
                <c:pt idx="1574">
                  <c:v>128.74882972292724</c:v>
                </c:pt>
                <c:pt idx="1575">
                  <c:v>128.73306866421217</c:v>
                </c:pt>
                <c:pt idx="1576">
                  <c:v>128.69907658903651</c:v>
                </c:pt>
                <c:pt idx="1577">
                  <c:v>128.76585028249511</c:v>
                </c:pt>
                <c:pt idx="1578">
                  <c:v>128.77497531159986</c:v>
                </c:pt>
                <c:pt idx="1579">
                  <c:v>128.75996239337559</c:v>
                </c:pt>
                <c:pt idx="1580">
                  <c:v>128.80821444712683</c:v>
                </c:pt>
                <c:pt idx="1581">
                  <c:v>128.85010976216594</c:v>
                </c:pt>
                <c:pt idx="1582">
                  <c:v>128.88210353442628</c:v>
                </c:pt>
                <c:pt idx="1583">
                  <c:v>128.8676987725355</c:v>
                </c:pt>
                <c:pt idx="1584">
                  <c:v>128.92876385102488</c:v>
                </c:pt>
                <c:pt idx="1585">
                  <c:v>128.93792665101523</c:v>
                </c:pt>
                <c:pt idx="1586">
                  <c:v>128.94452128727841</c:v>
                </c:pt>
                <c:pt idx="1587">
                  <c:v>128.94551829196709</c:v>
                </c:pt>
                <c:pt idx="1588">
                  <c:v>128.95234441157527</c:v>
                </c:pt>
                <c:pt idx="1589">
                  <c:v>128.97713503965173</c:v>
                </c:pt>
                <c:pt idx="1590">
                  <c:v>128.96214881344446</c:v>
                </c:pt>
                <c:pt idx="1591">
                  <c:v>128.94021489956805</c:v>
                </c:pt>
                <c:pt idx="1592">
                  <c:v>128.94944464173275</c:v>
                </c:pt>
                <c:pt idx="1593">
                  <c:v>128.96409222506315</c:v>
                </c:pt>
              </c:numCache>
            </c:numRef>
          </c:val>
          <c:smooth val="0"/>
          <c:extLst xmlns:c16r2="http://schemas.microsoft.com/office/drawing/2015/06/chart">
            <c:ext xmlns:c16="http://schemas.microsoft.com/office/drawing/2014/chart" uri="{C3380CC4-5D6E-409C-BE32-E72D297353CC}">
              <c16:uniqueId val="{00000002-1145-4F92-BFDA-CBD12BC1A7E7}"/>
            </c:ext>
          </c:extLst>
        </c:ser>
        <c:dLbls>
          <c:showLegendKey val="0"/>
          <c:showVal val="0"/>
          <c:showCatName val="0"/>
          <c:showSerName val="0"/>
          <c:showPercent val="0"/>
          <c:showBubbleSize val="0"/>
        </c:dLbls>
        <c:smooth val="0"/>
        <c:axId val="168389904"/>
        <c:axId val="168390464"/>
      </c:lineChart>
      <c:dateAx>
        <c:axId val="168389904"/>
        <c:scaling>
          <c:orientation val="minMax"/>
        </c:scaling>
        <c:delete val="0"/>
        <c:axPos val="b"/>
        <c:numFmt formatCode="[$-41A]m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68390464"/>
        <c:crosses val="autoZero"/>
        <c:auto val="1"/>
        <c:lblOffset val="100"/>
        <c:baseTimeUnit val="days"/>
        <c:majorUnit val="4"/>
        <c:majorTimeUnit val="months"/>
      </c:dateAx>
      <c:valAx>
        <c:axId val="168390464"/>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Bazni indeks, 1</a:t>
                </a:r>
                <a:r>
                  <a:rPr lang="hr-HR">
                    <a:latin typeface="Arial" panose="020B0604020202020204" pitchFamily="34" charset="0"/>
                    <a:cs typeface="Arial" panose="020B0604020202020204" pitchFamily="34" charset="0"/>
                  </a:rPr>
                  <a:t>4</a:t>
                </a:r>
                <a:r>
                  <a:rPr lang="en-US">
                    <a:latin typeface="Arial" panose="020B0604020202020204" pitchFamily="34" charset="0"/>
                    <a:cs typeface="Arial" panose="020B0604020202020204" pitchFamily="34" charset="0"/>
                  </a:rPr>
                  <a:t>.</a:t>
                </a:r>
                <a:r>
                  <a:rPr lang="hr-HR">
                    <a:latin typeface="Arial" panose="020B0604020202020204" pitchFamily="34" charset="0"/>
                    <a:cs typeface="Arial" panose="020B0604020202020204" pitchFamily="34" charset="0"/>
                  </a:rPr>
                  <a:t>8</a:t>
                </a:r>
                <a:r>
                  <a:rPr lang="en-US">
                    <a:latin typeface="Arial" panose="020B0604020202020204" pitchFamily="34" charset="0"/>
                    <a:cs typeface="Arial" panose="020B0604020202020204" pitchFamily="34" charset="0"/>
                  </a:rPr>
                  <a:t>.201</a:t>
                </a:r>
                <a:r>
                  <a:rPr lang="hr-HR">
                    <a:latin typeface="Arial" panose="020B0604020202020204" pitchFamily="34" charset="0"/>
                    <a:cs typeface="Arial" panose="020B0604020202020204" pitchFamily="34" charset="0"/>
                  </a:rPr>
                  <a:t>4</a:t>
                </a:r>
                <a:r>
                  <a:rPr lang="en-US">
                    <a:latin typeface="Arial" panose="020B0604020202020204" pitchFamily="34" charset="0"/>
                    <a:cs typeface="Arial" panose="020B0604020202020204" pitchFamily="34" charset="0"/>
                  </a:rPr>
                  <a:t>.=100</a:t>
                </a:r>
              </a:p>
            </c:rich>
          </c:tx>
          <c:layout>
            <c:manualLayout>
              <c:xMode val="edge"/>
              <c:yMode val="edge"/>
              <c:x val="7.5524588610956147E-3"/>
              <c:y val="0.108159573081106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68389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chart>
  <c:spPr>
    <a:solidFill>
      <a:schemeClr val="bg1"/>
    </a:solidFill>
    <a:ln w="9525" cap="flat" cmpd="sng" algn="ctr">
      <a:noFill/>
      <a:round/>
    </a:ln>
    <a:effectLst/>
  </c:spPr>
  <c:txPr>
    <a:bodyPr/>
    <a:lstStyle/>
    <a:p>
      <a:pPr>
        <a:defRPr/>
      </a:pPr>
      <a:endParaRPr lang="sr-Latn-R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50000"/>
                    <a:lumOff val="50000"/>
                  </a:schemeClr>
                </a:solidFill>
                <a:latin typeface="Arial" panose="020B0604020202020204" pitchFamily="34" charset="0"/>
                <a:ea typeface="+mn-ea"/>
                <a:cs typeface="Arial" panose="020B0604020202020204" pitchFamily="34" charset="0"/>
              </a:defRPr>
            </a:pPr>
            <a:r>
              <a:rPr lang="hr-HR" sz="1200" b="1" i="1" dirty="0">
                <a:solidFill>
                  <a:schemeClr val="tx1">
                    <a:lumMod val="50000"/>
                    <a:lumOff val="50000"/>
                  </a:schemeClr>
                </a:solidFill>
                <a:latin typeface="Arial" panose="020B0604020202020204" pitchFamily="34" charset="0"/>
                <a:cs typeface="Arial" panose="020B0604020202020204" pitchFamily="34" charset="0"/>
              </a:rPr>
              <a:t>Sektorska</a:t>
            </a:r>
            <a:r>
              <a:rPr lang="hr-HR" sz="1200" b="1" i="1" baseline="0" dirty="0">
                <a:solidFill>
                  <a:schemeClr val="tx1">
                    <a:lumMod val="50000"/>
                    <a:lumOff val="50000"/>
                  </a:schemeClr>
                </a:solidFill>
                <a:latin typeface="Arial" panose="020B0604020202020204" pitchFamily="34" charset="0"/>
                <a:cs typeface="Arial" panose="020B0604020202020204" pitchFamily="34" charset="0"/>
              </a:rPr>
              <a:t> izloženost</a:t>
            </a:r>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c:rich>
      </c:tx>
      <c:layout>
        <c:manualLayout>
          <c:xMode val="edge"/>
          <c:yMode val="edge"/>
          <c:x val="0.67916829109811561"/>
          <c:y val="9.236116391434565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776969399292922"/>
          <c:y val="0.34042068422782085"/>
          <c:w val="0.64629634745949149"/>
          <c:h val="0.6185219387252011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2E9-4E24-826E-93E29FB0298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2E9-4E24-826E-93E29FB0298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2E9-4E24-826E-93E29FB0298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A2E9-4E24-826E-93E29FB0298B}"/>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A2E9-4E24-826E-93E29FB0298B}"/>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A2E9-4E24-826E-93E29FB0298B}"/>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A2E9-4E24-826E-93E29FB0298B}"/>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A2E9-4E24-826E-93E29FB0298B}"/>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A2E9-4E24-826E-93E29FB0298B}"/>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A2E9-4E24-826E-93E29FB0298B}"/>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A2E9-4E24-826E-93E29FB0298B}"/>
              </c:ext>
            </c:extLst>
          </c:dPt>
          <c:dPt>
            <c:idx val="11"/>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A2E9-4E24-826E-93E29FB0298B}"/>
              </c:ext>
            </c:extLst>
          </c:dPt>
          <c:dLbls>
            <c:dLbl>
              <c:idx val="0"/>
              <c:layout>
                <c:manualLayout>
                  <c:x val="-0.1921643566484014"/>
                  <c:y val="-0.1996103747901076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r-Latn-R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2E9-4E24-826E-93E29FB0298B}"/>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r-Latn-RS"/>
                </a:p>
              </c:txPr>
              <c:showLegendKey val="0"/>
              <c:showVal val="1"/>
              <c:showCatName val="1"/>
              <c:showSerName val="0"/>
              <c:showPercent val="0"/>
              <c:showBubbleSize val="0"/>
            </c:dLbl>
            <c:dLbl>
              <c:idx val="2"/>
              <c:layout>
                <c:manualLayout>
                  <c:x val="0.1606567307741503"/>
                  <c:y val="1.715035620547431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r-Latn-R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A2E9-4E24-826E-93E29FB0298B}"/>
                </c:ext>
                <c:ext xmlns:c15="http://schemas.microsoft.com/office/drawing/2012/chart" uri="{CE6537A1-D6FC-4f65-9D91-7224C49458BB}"/>
              </c:extLst>
            </c:dLbl>
            <c:dLbl>
              <c:idx val="3"/>
              <c:layout>
                <c:manualLayout>
                  <c:x val="-7.2297585608816439E-2"/>
                  <c:y val="9.6134722290148508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A2E9-4E24-826E-93E29FB0298B}"/>
                </c:ext>
                <c:ext xmlns:c15="http://schemas.microsoft.com/office/drawing/2012/chart" uri="{CE6537A1-D6FC-4f65-9D91-7224C49458BB}"/>
              </c:extLst>
            </c:dLbl>
            <c:dLbl>
              <c:idx val="6"/>
              <c:layout>
                <c:manualLayout>
                  <c:x val="-9.2047192931292945E-2"/>
                  <c:y val="-0.1106698775809810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A2E9-4E24-826E-93E29FB0298B}"/>
                </c:ext>
                <c:ext xmlns:c15="http://schemas.microsoft.com/office/drawing/2012/chart" uri="{CE6537A1-D6FC-4f65-9D91-7224C49458BB}"/>
              </c:extLst>
            </c:dLbl>
            <c:dLbl>
              <c:idx val="7"/>
              <c:layout>
                <c:manualLayout>
                  <c:x val="5.7180191657329384E-2"/>
                  <c:y val="-8.5378458127516668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A2E9-4E24-826E-93E29FB0298B}"/>
                </c:ext>
                <c:ext xmlns:c15="http://schemas.microsoft.com/office/drawing/2012/chart" uri="{CE6537A1-D6FC-4f65-9D91-7224C49458BB}"/>
              </c:extLst>
            </c:dLbl>
            <c:dLbl>
              <c:idx val="8"/>
              <c:layout>
                <c:manualLayout>
                  <c:x val="3.3557325802110995E-2"/>
                  <c:y val="-0.1709916695195709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A2E9-4E24-826E-93E29FB0298B}"/>
                </c:ext>
                <c:ext xmlns:c15="http://schemas.microsoft.com/office/drawing/2012/chart" uri="{CE6537A1-D6FC-4f65-9D91-7224C49458BB}"/>
              </c:extLst>
            </c:dLbl>
            <c:dLbl>
              <c:idx val="9"/>
              <c:layout>
                <c:manualLayout>
                  <c:x val="0.2323587767903281"/>
                  <c:y val="-6.211587681974535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3-A2E9-4E24-826E-93E29FB0298B}"/>
                </c:ext>
                <c:ext xmlns:c15="http://schemas.microsoft.com/office/drawing/2012/chart" uri="{CE6537A1-D6FC-4f65-9D91-7224C49458BB}"/>
              </c:extLst>
            </c:dLbl>
            <c:dLbl>
              <c:idx val="10"/>
              <c:layout>
                <c:manualLayout>
                  <c:x val="0.34775009848915073"/>
                  <c:y val="-3.1679627003146346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5-A2E9-4E24-826E-93E29FB0298B}"/>
                </c:ext>
                <c:ext xmlns:c15="http://schemas.microsoft.com/office/drawing/2012/chart" uri="{CE6537A1-D6FC-4f65-9D91-7224C49458BB}"/>
              </c:extLst>
            </c:dLbl>
            <c:dLbl>
              <c:idx val="11"/>
              <c:layout>
                <c:manualLayout>
                  <c:x val="0.18751167799931431"/>
                  <c:y val="7.1518234133776757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7-A2E9-4E24-826E-93E29FB0298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sr-Latn-R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'ukupno sektorska'!$F$16:$F$27</c:f>
              <c:strCache>
                <c:ptCount val="12"/>
                <c:pt idx="0">
                  <c:v>Država</c:v>
                </c:pt>
                <c:pt idx="1">
                  <c:v>Financije</c:v>
                </c:pt>
                <c:pt idx="2">
                  <c:v>Fondovi</c:v>
                </c:pt>
                <c:pt idx="3">
                  <c:v>Zdravstvo i farmacija</c:v>
                </c:pt>
                <c:pt idx="4">
                  <c:v>Komunikacijske usluge</c:v>
                </c:pt>
                <c:pt idx="5">
                  <c:v>Informatička tehnologija</c:v>
                </c:pt>
                <c:pt idx="6">
                  <c:v>Osnovna potrošačka roba</c:v>
                </c:pt>
                <c:pt idx="7">
                  <c:v>Turizam i ostala potrošačka roba</c:v>
                </c:pt>
                <c:pt idx="8">
                  <c:v>Energija</c:v>
                </c:pt>
                <c:pt idx="9">
                  <c:v>Industrijski proizvodi</c:v>
                </c:pt>
                <c:pt idx="10">
                  <c:v>Sirovine i materijali</c:v>
                </c:pt>
                <c:pt idx="11">
                  <c:v>Ostalo</c:v>
                </c:pt>
              </c:strCache>
            </c:strRef>
          </c:cat>
          <c:val>
            <c:numRef>
              <c:f>'ukupno sektorska'!$H$16:$H$27</c:f>
              <c:numCache>
                <c:formatCode>0%</c:formatCode>
                <c:ptCount val="12"/>
                <c:pt idx="0">
                  <c:v>0.70861662460460573</c:v>
                </c:pt>
                <c:pt idx="1">
                  <c:v>6.7560140944391708E-2</c:v>
                </c:pt>
                <c:pt idx="2">
                  <c:v>6.9845029624043597E-2</c:v>
                </c:pt>
                <c:pt idx="3">
                  <c:v>1.7021743312857839E-2</c:v>
                </c:pt>
                <c:pt idx="4">
                  <c:v>2.0942284726532912E-2</c:v>
                </c:pt>
                <c:pt idx="5">
                  <c:v>9.0378210979452731E-3</c:v>
                </c:pt>
                <c:pt idx="6">
                  <c:v>2.948653170619071E-2</c:v>
                </c:pt>
                <c:pt idx="7">
                  <c:v>2.5036902096418328E-2</c:v>
                </c:pt>
                <c:pt idx="8">
                  <c:v>1.5971571378785267E-2</c:v>
                </c:pt>
                <c:pt idx="9">
                  <c:v>2.3698359469757273E-2</c:v>
                </c:pt>
                <c:pt idx="10">
                  <c:v>3.549225980358668E-3</c:v>
                </c:pt>
                <c:pt idx="11">
                  <c:v>9.2337650581125336E-3</c:v>
                </c:pt>
              </c:numCache>
            </c:numRef>
          </c:val>
          <c:extLst xmlns:c16r2="http://schemas.microsoft.com/office/drawing/2015/06/chart">
            <c:ext xmlns:c16="http://schemas.microsoft.com/office/drawing/2014/chart" uri="{C3380CC4-5D6E-409C-BE32-E72D297353CC}">
              <c16:uniqueId val="{00000018-A2E9-4E24-826E-93E29FB0298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sr-Latn-R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50000"/>
                    <a:lumOff val="50000"/>
                  </a:schemeClr>
                </a:solidFill>
                <a:latin typeface="+mn-lt"/>
                <a:ea typeface="+mn-ea"/>
                <a:cs typeface="+mn-cs"/>
              </a:defRPr>
            </a:pPr>
            <a:r>
              <a:rPr lang="hr-HR" sz="1200" b="1" i="1">
                <a:solidFill>
                  <a:schemeClr val="tx1">
                    <a:lumMod val="50000"/>
                    <a:lumOff val="50000"/>
                  </a:schemeClr>
                </a:solidFill>
                <a:latin typeface="Arial" panose="020B0604020202020204" pitchFamily="34" charset="0"/>
                <a:cs typeface="Arial" panose="020B0604020202020204" pitchFamily="34" charset="0"/>
              </a:rPr>
              <a:t>Geografska izloženost</a:t>
            </a:r>
          </a:p>
        </c:rich>
      </c:tx>
      <c:layout>
        <c:manualLayout>
          <c:xMode val="edge"/>
          <c:yMode val="edge"/>
          <c:x val="0.518402668416448"/>
          <c:y val="3.467691378319384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50000"/>
                  <a:lumOff val="50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833333333333331E-2"/>
          <c:y val="0.27131028293471565"/>
          <c:w val="0.71111111111111114"/>
          <c:h val="0.6336554435135578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968-4288-A01B-C14B8F8C99D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968-4288-A01B-C14B8F8C99D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968-4288-A01B-C14B8F8C99D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968-4288-A01B-C14B8F8C99D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968-4288-A01B-C14B8F8C99D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968-4288-A01B-C14B8F8C99D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968-4288-A01B-C14B8F8C99DA}"/>
              </c:ext>
            </c:extLst>
          </c:dPt>
          <c:dLbls>
            <c:dLbl>
              <c:idx val="0"/>
              <c:layout>
                <c:manualLayout>
                  <c:x val="-0.11682185039370079"/>
                  <c:y val="-0.2763820515021365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sr-Latn-R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968-4288-A01B-C14B8F8C99DA}"/>
                </c:ext>
                <c:ext xmlns:c15="http://schemas.microsoft.com/office/drawing/2012/chart" uri="{CE6537A1-D6FC-4f65-9D91-7224C49458BB}"/>
              </c:extLst>
            </c:dLbl>
            <c:dLbl>
              <c:idx val="2"/>
              <c:layout>
                <c:manualLayout>
                  <c:x val="-1.2250874890638671E-2"/>
                  <c:y val="-5.8219133431625103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1968-4288-A01B-C14B8F8C99D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sr-Latn-R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geo!$H$2:$H$8</c:f>
              <c:strCache>
                <c:ptCount val="7"/>
                <c:pt idx="0">
                  <c:v>Republika Hrvatska</c:v>
                </c:pt>
                <c:pt idx="1">
                  <c:v>SAD</c:v>
                </c:pt>
                <c:pt idx="2">
                  <c:v>Slovenija</c:v>
                </c:pt>
                <c:pt idx="3">
                  <c:v>Francuska</c:v>
                </c:pt>
                <c:pt idx="4">
                  <c:v>Luksemburg</c:v>
                </c:pt>
                <c:pt idx="5">
                  <c:v>Njemačka</c:v>
                </c:pt>
                <c:pt idx="6">
                  <c:v>Ostalo</c:v>
                </c:pt>
              </c:strCache>
            </c:strRef>
          </c:cat>
          <c:val>
            <c:numRef>
              <c:f>geo!$I$2:$I$8</c:f>
              <c:numCache>
                <c:formatCode>0%</c:formatCode>
                <c:ptCount val="7"/>
                <c:pt idx="0">
                  <c:v>0.86901079657255342</c:v>
                </c:pt>
                <c:pt idx="1">
                  <c:v>3.8088293754976271E-2</c:v>
                </c:pt>
                <c:pt idx="2">
                  <c:v>2.3149956701102092E-2</c:v>
                </c:pt>
                <c:pt idx="3">
                  <c:v>2.2244999146403141E-2</c:v>
                </c:pt>
                <c:pt idx="4">
                  <c:v>1.9385919883424495E-2</c:v>
                </c:pt>
                <c:pt idx="5">
                  <c:v>1.4935982679594789E-2</c:v>
                </c:pt>
                <c:pt idx="6">
                  <c:v>1.3184051261945723E-2</c:v>
                </c:pt>
              </c:numCache>
            </c:numRef>
          </c:val>
          <c:extLst xmlns:c16r2="http://schemas.microsoft.com/office/drawing/2015/06/chart">
            <c:ext xmlns:c16="http://schemas.microsoft.com/office/drawing/2014/chart" uri="{C3380CC4-5D6E-409C-BE32-E72D297353CC}">
              <c16:uniqueId val="{0000000E-1968-4288-A01B-C14B8F8C99D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sr-Latn-R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TOP 10 dioničkih ulaganja</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title>
    <c:autoTitleDeleted val="0"/>
    <c:plotArea>
      <c:layout/>
      <c:barChart>
        <c:barDir val="col"/>
        <c:grouping val="clustered"/>
        <c:varyColors val="0"/>
        <c:ser>
          <c:idx val="0"/>
          <c:order val="0"/>
          <c:spPr>
            <a:solidFill>
              <a:schemeClr val="accent1"/>
            </a:solidFill>
            <a:ln>
              <a:noFill/>
            </a:ln>
            <a:effectLst/>
          </c:spPr>
          <c:invertIfNegative val="0"/>
          <c:cat>
            <c:strRef>
              <c:f>'ukupno dionice'!$J$2:$J$11</c:f>
              <c:strCache>
                <c:ptCount val="10"/>
                <c:pt idx="0">
                  <c:v>HT</c:v>
                </c:pt>
                <c:pt idx="1">
                  <c:v>Ina</c:v>
                </c:pt>
                <c:pt idx="2">
                  <c:v>Podravka</c:v>
                </c:pt>
                <c:pt idx="3">
                  <c:v>Krka</c:v>
                </c:pt>
                <c:pt idx="4">
                  <c:v>Atlantic Grupa</c:v>
                </c:pt>
                <c:pt idx="5">
                  <c:v>Končar El.</c:v>
                </c:pt>
                <c:pt idx="6">
                  <c:v>Adris</c:v>
                </c:pt>
                <c:pt idx="7">
                  <c:v>Arenaturist</c:v>
                </c:pt>
                <c:pt idx="8">
                  <c:v>Jadran</c:v>
                </c:pt>
                <c:pt idx="9">
                  <c:v>NLB</c:v>
                </c:pt>
              </c:strCache>
            </c:strRef>
          </c:cat>
          <c:val>
            <c:numRef>
              <c:f>'ukupno dionice'!$K$2:$K$11</c:f>
              <c:numCache>
                <c:formatCode>_(* #,##0.00_);_(* \(#,##0.00\);_(* "-"??_);_(@_)</c:formatCode>
                <c:ptCount val="10"/>
                <c:pt idx="0">
                  <c:v>1721952415.3400002</c:v>
                </c:pt>
                <c:pt idx="1">
                  <c:v>1318658700</c:v>
                </c:pt>
                <c:pt idx="2">
                  <c:v>1266709557</c:v>
                </c:pt>
                <c:pt idx="3">
                  <c:v>1197171438.0900002</c:v>
                </c:pt>
                <c:pt idx="4">
                  <c:v>1124273971.6600003</c:v>
                </c:pt>
                <c:pt idx="5">
                  <c:v>710922690.93000007</c:v>
                </c:pt>
                <c:pt idx="6">
                  <c:v>670789888.05000007</c:v>
                </c:pt>
                <c:pt idx="7">
                  <c:v>444354840</c:v>
                </c:pt>
                <c:pt idx="8">
                  <c:v>397915847</c:v>
                </c:pt>
                <c:pt idx="9">
                  <c:v>371132731.56999993</c:v>
                </c:pt>
              </c:numCache>
            </c:numRef>
          </c:val>
          <c:extLst xmlns:c16r2="http://schemas.microsoft.com/office/drawing/2015/06/chart">
            <c:ext xmlns:c16="http://schemas.microsoft.com/office/drawing/2014/chart" uri="{C3380CC4-5D6E-409C-BE32-E72D297353CC}">
              <c16:uniqueId val="{00000000-12A3-4F37-9F43-87FCF505636F}"/>
            </c:ext>
          </c:extLst>
        </c:ser>
        <c:dLbls>
          <c:showLegendKey val="0"/>
          <c:showVal val="0"/>
          <c:showCatName val="0"/>
          <c:showSerName val="0"/>
          <c:showPercent val="0"/>
          <c:showBubbleSize val="0"/>
        </c:dLbls>
        <c:gapWidth val="63"/>
        <c:overlap val="-27"/>
        <c:axId val="172190576"/>
        <c:axId val="172191136"/>
      </c:barChart>
      <c:catAx>
        <c:axId val="17219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72191136"/>
        <c:crosses val="autoZero"/>
        <c:auto val="1"/>
        <c:lblAlgn val="ctr"/>
        <c:lblOffset val="100"/>
        <c:noMultiLvlLbl val="0"/>
      </c:catAx>
      <c:valAx>
        <c:axId val="1721911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72190576"/>
        <c:crosses val="autoZero"/>
        <c:crossBetween val="between"/>
        <c:dispUnits>
          <c:builtInUnit val="millions"/>
          <c:dispUnitsLbl>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hr-HR" sz="900">
                      <a:latin typeface="Arial" panose="020B0604020202020204" pitchFamily="34" charset="0"/>
                      <a:cs typeface="Arial" panose="020B0604020202020204" pitchFamily="34" charset="0"/>
                    </a:rPr>
                    <a:t>mil. HRK</a:t>
                  </a:r>
                </a:p>
              </c:rich>
            </c:tx>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dispUnitsLbl>
        </c:dispUnits>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6FC16-90B0-4BD5-8788-5C03FB7BF5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46C3BF-A5A2-477A-8F37-D192521E7D85}">
      <dgm:prSet phldrT="[Text]" custT="1"/>
      <dgm:spPr/>
      <dgm:t>
        <a:bodyPr/>
        <a:lstStyle/>
        <a:p>
          <a:r>
            <a:rPr lang="hr-HR" sz="1300" b="1" i="1" dirty="0">
              <a:latin typeface="+mn-lt"/>
            </a:rPr>
            <a:t>Mogućnost prelaska osiguranika iz 2. u 1. stup po ostvarivanju prava na mirovinu</a:t>
          </a:r>
          <a:endParaRPr lang="en-US" sz="1300" b="1" i="1" dirty="0">
            <a:latin typeface="+mn-lt"/>
          </a:endParaRPr>
        </a:p>
      </dgm:t>
    </dgm:pt>
    <dgm:pt modelId="{0AA12CEE-B4C0-4FAA-86FA-9D8E60B56EDC}" type="parTrans" cxnId="{D9F475A5-F69D-4D20-8D02-238C0D63816C}">
      <dgm:prSet/>
      <dgm:spPr/>
      <dgm:t>
        <a:bodyPr/>
        <a:lstStyle/>
        <a:p>
          <a:endParaRPr lang="en-US" sz="1300" b="1" i="1">
            <a:latin typeface="+mn-lt"/>
          </a:endParaRPr>
        </a:p>
      </dgm:t>
    </dgm:pt>
    <dgm:pt modelId="{D977DC6A-501B-4094-9E0F-43B2E827F9C6}" type="sibTrans" cxnId="{D9F475A5-F69D-4D20-8D02-238C0D63816C}">
      <dgm:prSet/>
      <dgm:spPr/>
      <dgm:t>
        <a:bodyPr/>
        <a:lstStyle/>
        <a:p>
          <a:endParaRPr lang="en-US" sz="1300" b="1" i="1">
            <a:latin typeface="+mn-lt"/>
          </a:endParaRPr>
        </a:p>
      </dgm:t>
    </dgm:pt>
    <dgm:pt modelId="{8289A999-D4DF-4748-BD36-A0815EC03BA3}">
      <dgm:prSet phldrT="[Text]" custT="1"/>
      <dgm:spPr/>
      <dgm:t>
        <a:bodyPr/>
        <a:lstStyle/>
        <a:p>
          <a:r>
            <a:rPr lang="hr-HR" sz="1300" b="1" i="1" dirty="0">
              <a:latin typeface="+mn-lt"/>
            </a:rPr>
            <a:t>Imenovanje predstavnika članova fondova u nadzorni odbor mirovinskog društva od strane Vlade RH</a:t>
          </a:r>
          <a:endParaRPr lang="en-US" sz="1300" b="1" i="1" dirty="0">
            <a:latin typeface="+mn-lt"/>
          </a:endParaRPr>
        </a:p>
      </dgm:t>
    </dgm:pt>
    <dgm:pt modelId="{CDFC6C7B-90C0-42B8-8635-73E5B24B9FC9}" type="parTrans" cxnId="{B186B39A-2BB2-4739-A6EB-FCA403CB1DBF}">
      <dgm:prSet/>
      <dgm:spPr/>
      <dgm:t>
        <a:bodyPr/>
        <a:lstStyle/>
        <a:p>
          <a:endParaRPr lang="en-US"/>
        </a:p>
      </dgm:t>
    </dgm:pt>
    <dgm:pt modelId="{8B49C131-E70F-4DB8-9F0B-D342776E6FFF}" type="sibTrans" cxnId="{B186B39A-2BB2-4739-A6EB-FCA403CB1DBF}">
      <dgm:prSet/>
      <dgm:spPr/>
      <dgm:t>
        <a:bodyPr/>
        <a:lstStyle/>
        <a:p>
          <a:endParaRPr lang="en-US"/>
        </a:p>
      </dgm:t>
    </dgm:pt>
    <dgm:pt modelId="{D241D116-D3C1-4DF6-8191-2E0177F1C760}">
      <dgm:prSet phldrT="[Text]" custT="1"/>
      <dgm:spPr/>
      <dgm:t>
        <a:bodyPr/>
        <a:lstStyle/>
        <a:p>
          <a:r>
            <a:rPr lang="hr-HR" sz="1300" b="1" i="1" dirty="0">
              <a:latin typeface="+mn-lt"/>
            </a:rPr>
            <a:t>Detaljnije propisivanje kriterija za prepoznavanje sukoba interesa</a:t>
          </a:r>
          <a:endParaRPr lang="en-US" sz="1300" b="1" i="1" dirty="0">
            <a:latin typeface="+mn-lt"/>
          </a:endParaRPr>
        </a:p>
      </dgm:t>
    </dgm:pt>
    <dgm:pt modelId="{3B3A9E0C-10A9-4C39-BE74-E87FF2916EC4}" type="parTrans" cxnId="{A58D7BF4-0105-4FFB-BA1F-EAF394578D74}">
      <dgm:prSet/>
      <dgm:spPr/>
      <dgm:t>
        <a:bodyPr/>
        <a:lstStyle/>
        <a:p>
          <a:endParaRPr lang="en-US"/>
        </a:p>
      </dgm:t>
    </dgm:pt>
    <dgm:pt modelId="{62153D20-9618-4652-A24A-083575101C07}" type="sibTrans" cxnId="{A58D7BF4-0105-4FFB-BA1F-EAF394578D74}">
      <dgm:prSet/>
      <dgm:spPr/>
      <dgm:t>
        <a:bodyPr/>
        <a:lstStyle/>
        <a:p>
          <a:endParaRPr lang="en-US"/>
        </a:p>
      </dgm:t>
    </dgm:pt>
    <dgm:pt modelId="{79F5BDC7-0FC1-4742-98B9-88A26DD7EE2B}">
      <dgm:prSet custT="1"/>
      <dgm:spPr/>
      <dgm:t>
        <a:bodyPr/>
        <a:lstStyle/>
        <a:p>
          <a:r>
            <a:rPr lang="hr-HR" sz="1300" b="1" i="1" dirty="0">
              <a:latin typeface="+mn-lt"/>
            </a:rPr>
            <a:t>Smanjivanje naknada za mirovinska društva (ulazna naknada i naknada za upravljanje)</a:t>
          </a:r>
          <a:endParaRPr lang="en-US" sz="1300" b="1" i="1" dirty="0">
            <a:latin typeface="+mn-lt"/>
          </a:endParaRPr>
        </a:p>
      </dgm:t>
    </dgm:pt>
    <dgm:pt modelId="{6F47522B-3E30-4D72-A79E-6A813EA7BF1F}" type="parTrans" cxnId="{72D78399-340B-4566-A66E-A2B36C369D07}">
      <dgm:prSet/>
      <dgm:spPr/>
      <dgm:t>
        <a:bodyPr/>
        <a:lstStyle/>
        <a:p>
          <a:endParaRPr lang="en-US"/>
        </a:p>
      </dgm:t>
    </dgm:pt>
    <dgm:pt modelId="{A93D3C08-AA9D-493B-8F9A-F94D8B80A755}" type="sibTrans" cxnId="{72D78399-340B-4566-A66E-A2B36C369D07}">
      <dgm:prSet/>
      <dgm:spPr/>
      <dgm:t>
        <a:bodyPr/>
        <a:lstStyle/>
        <a:p>
          <a:endParaRPr lang="en-US"/>
        </a:p>
      </dgm:t>
    </dgm:pt>
    <dgm:pt modelId="{80C33B10-F56E-45FA-9AB8-C643D9D323B7}">
      <dgm:prSet/>
      <dgm:spPr/>
      <dgm:t>
        <a:bodyPr/>
        <a:lstStyle/>
        <a:p>
          <a:r>
            <a:rPr lang="hr-HR" b="1" i="1" dirty="0">
              <a:latin typeface="+mn-lt"/>
            </a:rPr>
            <a:t>Raspoređivanje osiguranika </a:t>
          </a:r>
          <a:r>
            <a:rPr lang="en-US" b="1" i="1" dirty="0">
              <a:latin typeface="+mn-lt"/>
            </a:rPr>
            <a:t>u fondove </a:t>
          </a:r>
          <a:r>
            <a:rPr lang="hr-HR" b="1" i="1" noProof="0" dirty="0">
              <a:latin typeface="+mn-lt"/>
            </a:rPr>
            <a:t>na</a:t>
          </a:r>
          <a:r>
            <a:rPr lang="en-US" b="1" i="1" dirty="0">
              <a:latin typeface="+mn-lt"/>
            </a:rPr>
            <a:t> </a:t>
          </a:r>
          <a:r>
            <a:rPr lang="hr-HR" b="1" i="1" noProof="0" dirty="0">
              <a:latin typeface="+mn-lt"/>
            </a:rPr>
            <a:t>osnovu</a:t>
          </a:r>
          <a:r>
            <a:rPr lang="en-US" b="1" i="1" dirty="0">
              <a:latin typeface="+mn-lt"/>
            </a:rPr>
            <a:t> </a:t>
          </a:r>
          <a:r>
            <a:rPr lang="hr-HR" b="1" i="1" noProof="0" dirty="0">
              <a:latin typeface="+mn-lt"/>
            </a:rPr>
            <a:t>rizikom</a:t>
          </a:r>
          <a:r>
            <a:rPr lang="en-US" b="1" i="1" dirty="0">
              <a:latin typeface="+mn-lt"/>
            </a:rPr>
            <a:t> </a:t>
          </a:r>
          <a:r>
            <a:rPr lang="hr-HR" b="1" i="1" noProof="0" dirty="0">
              <a:latin typeface="+mn-lt"/>
            </a:rPr>
            <a:t>prilagođenog</a:t>
          </a:r>
          <a:r>
            <a:rPr lang="en-US" b="1" i="1" dirty="0">
              <a:latin typeface="+mn-lt"/>
            </a:rPr>
            <a:t> </a:t>
          </a:r>
          <a:r>
            <a:rPr lang="hr-HR" b="1" i="1" noProof="0" dirty="0">
              <a:latin typeface="+mn-lt"/>
            </a:rPr>
            <a:t>prinosa</a:t>
          </a:r>
          <a:r>
            <a:rPr lang="en-US" b="1" i="1" dirty="0">
              <a:latin typeface="+mn-lt"/>
            </a:rPr>
            <a:t> </a:t>
          </a:r>
          <a:endParaRPr lang="hr-HR" b="1" i="1" dirty="0">
            <a:latin typeface="+mn-lt"/>
          </a:endParaRPr>
        </a:p>
      </dgm:t>
    </dgm:pt>
    <dgm:pt modelId="{A914418B-14C6-467A-818F-38D8EEB4CB97}" type="parTrans" cxnId="{5CED67DD-ED4C-4604-BF7E-97E9FC8C49DD}">
      <dgm:prSet/>
      <dgm:spPr/>
      <dgm:t>
        <a:bodyPr/>
        <a:lstStyle/>
        <a:p>
          <a:endParaRPr lang="en-US"/>
        </a:p>
      </dgm:t>
    </dgm:pt>
    <dgm:pt modelId="{324AD1D7-FBA3-48F4-A05B-03C2DD1ECEFA}" type="sibTrans" cxnId="{5CED67DD-ED4C-4604-BF7E-97E9FC8C49DD}">
      <dgm:prSet/>
      <dgm:spPr/>
      <dgm:t>
        <a:bodyPr/>
        <a:lstStyle/>
        <a:p>
          <a:endParaRPr lang="en-US"/>
        </a:p>
      </dgm:t>
    </dgm:pt>
    <dgm:pt modelId="{8CC79B65-0B67-43D8-9C3E-0EDC46FBB7BF}">
      <dgm:prSet/>
      <dgm:spPr/>
      <dgm:t>
        <a:bodyPr/>
        <a:lstStyle/>
        <a:p>
          <a:r>
            <a:rPr lang="hr-HR" b="1" i="1" dirty="0">
              <a:latin typeface="+mn-lt"/>
            </a:rPr>
            <a:t>Ulaganje mirovinskih društava u jačanje financijske pismenosti građana	</a:t>
          </a:r>
          <a:endParaRPr lang="en-US" b="1" i="1" dirty="0">
            <a:latin typeface="+mn-lt"/>
          </a:endParaRPr>
        </a:p>
      </dgm:t>
    </dgm:pt>
    <dgm:pt modelId="{25122E86-5001-4DC5-B684-FD9E3D5A4DB9}" type="parTrans" cxnId="{BF514B42-2943-4B46-9C71-B1A8FABED639}">
      <dgm:prSet/>
      <dgm:spPr/>
      <dgm:t>
        <a:bodyPr/>
        <a:lstStyle/>
        <a:p>
          <a:endParaRPr lang="en-US"/>
        </a:p>
      </dgm:t>
    </dgm:pt>
    <dgm:pt modelId="{F65AFB2F-7C7E-44CE-AF3A-2048BC5C5F50}" type="sibTrans" cxnId="{BF514B42-2943-4B46-9C71-B1A8FABED639}">
      <dgm:prSet/>
      <dgm:spPr/>
      <dgm:t>
        <a:bodyPr/>
        <a:lstStyle/>
        <a:p>
          <a:endParaRPr lang="en-US"/>
        </a:p>
      </dgm:t>
    </dgm:pt>
    <dgm:pt modelId="{6DF90262-DA16-466E-B9A0-8FE5DE448EDC}">
      <dgm:prSet custT="1"/>
      <dgm:spPr/>
      <dgm:t>
        <a:bodyPr/>
        <a:lstStyle/>
        <a:p>
          <a:r>
            <a:rPr lang="hr-HR" sz="1300" b="1" i="1" dirty="0">
              <a:latin typeface="+mn-lt"/>
            </a:rPr>
            <a:t>Unaprjeđenje ulaganja (infrastrukturni projekti i start </a:t>
          </a:r>
          <a:r>
            <a:rPr lang="hr-HR" sz="1300" b="1" i="1" dirty="0" err="1">
              <a:latin typeface="+mn-lt"/>
            </a:rPr>
            <a:t>up</a:t>
          </a:r>
          <a:r>
            <a:rPr lang="hr-HR" sz="1300" b="1" i="1" dirty="0">
              <a:latin typeface="+mn-lt"/>
            </a:rPr>
            <a:t>-ovi kao nova klasa imovine, ulaganja u dionice vezana uz </a:t>
          </a:r>
          <a:r>
            <a:rPr lang="hr-HR" sz="1300" b="1" i="1" dirty="0" err="1">
              <a:latin typeface="+mn-lt"/>
            </a:rPr>
            <a:t>benchmark</a:t>
          </a:r>
          <a:r>
            <a:rPr lang="hr-HR" sz="1300" b="1" i="1" dirty="0">
              <a:latin typeface="+mn-lt"/>
            </a:rPr>
            <a:t> i informiranje javnosti o odstupanjima, uređenje ulaganja u depozite/novac na računu kod povezanih osoba)</a:t>
          </a:r>
          <a:endParaRPr lang="en-US" sz="1300" b="1" i="1" dirty="0">
            <a:latin typeface="+mn-lt"/>
          </a:endParaRPr>
        </a:p>
      </dgm:t>
    </dgm:pt>
    <dgm:pt modelId="{DAA5AD54-8508-4305-B915-0038BB8865BB}" type="parTrans" cxnId="{D92A6093-A68D-484A-84B3-AFB7E0351757}">
      <dgm:prSet/>
      <dgm:spPr/>
      <dgm:t>
        <a:bodyPr/>
        <a:lstStyle/>
        <a:p>
          <a:endParaRPr lang="en-US"/>
        </a:p>
      </dgm:t>
    </dgm:pt>
    <dgm:pt modelId="{8DD044F2-1E72-4B65-8E94-8F8B946D1892}" type="sibTrans" cxnId="{D92A6093-A68D-484A-84B3-AFB7E0351757}">
      <dgm:prSet/>
      <dgm:spPr/>
      <dgm:t>
        <a:bodyPr/>
        <a:lstStyle/>
        <a:p>
          <a:endParaRPr lang="en-US"/>
        </a:p>
      </dgm:t>
    </dgm:pt>
    <dgm:pt modelId="{D84E6497-1D97-442A-8196-E089209C08F5}" type="pres">
      <dgm:prSet presAssocID="{DC56FC16-90B0-4BD5-8788-5C03FB7BF55C}" presName="linear" presStyleCnt="0">
        <dgm:presLayoutVars>
          <dgm:dir/>
          <dgm:animLvl val="lvl"/>
          <dgm:resizeHandles val="exact"/>
        </dgm:presLayoutVars>
      </dgm:prSet>
      <dgm:spPr/>
      <dgm:t>
        <a:bodyPr/>
        <a:lstStyle/>
        <a:p>
          <a:endParaRPr lang="hr-HR"/>
        </a:p>
      </dgm:t>
    </dgm:pt>
    <dgm:pt modelId="{1FBEC35B-D1C2-4CA2-9001-ABEDB435712C}" type="pres">
      <dgm:prSet presAssocID="{79F5BDC7-0FC1-4742-98B9-88A26DD7EE2B}" presName="parentLin" presStyleCnt="0"/>
      <dgm:spPr/>
    </dgm:pt>
    <dgm:pt modelId="{E4B4DE15-5D36-4799-A515-2592AACECB9E}" type="pres">
      <dgm:prSet presAssocID="{79F5BDC7-0FC1-4742-98B9-88A26DD7EE2B}" presName="parentLeftMargin" presStyleLbl="node1" presStyleIdx="0" presStyleCnt="7"/>
      <dgm:spPr/>
      <dgm:t>
        <a:bodyPr/>
        <a:lstStyle/>
        <a:p>
          <a:endParaRPr lang="hr-HR"/>
        </a:p>
      </dgm:t>
    </dgm:pt>
    <dgm:pt modelId="{E70BBBBB-F629-4534-B684-90E69897B325}" type="pres">
      <dgm:prSet presAssocID="{79F5BDC7-0FC1-4742-98B9-88A26DD7EE2B}" presName="parentText" presStyleLbl="node1" presStyleIdx="0" presStyleCnt="7" custScaleX="142857">
        <dgm:presLayoutVars>
          <dgm:chMax val="0"/>
          <dgm:bulletEnabled val="1"/>
        </dgm:presLayoutVars>
      </dgm:prSet>
      <dgm:spPr/>
      <dgm:t>
        <a:bodyPr/>
        <a:lstStyle/>
        <a:p>
          <a:endParaRPr lang="hr-HR"/>
        </a:p>
      </dgm:t>
    </dgm:pt>
    <dgm:pt modelId="{488440DF-7BF9-411F-8130-E858B0ED8441}" type="pres">
      <dgm:prSet presAssocID="{79F5BDC7-0FC1-4742-98B9-88A26DD7EE2B}" presName="negativeSpace" presStyleCnt="0"/>
      <dgm:spPr/>
    </dgm:pt>
    <dgm:pt modelId="{A79FF71B-E08B-43E4-8DB8-97229F9805FB}" type="pres">
      <dgm:prSet presAssocID="{79F5BDC7-0FC1-4742-98B9-88A26DD7EE2B}" presName="childText" presStyleLbl="conFgAcc1" presStyleIdx="0" presStyleCnt="7">
        <dgm:presLayoutVars>
          <dgm:bulletEnabled val="1"/>
        </dgm:presLayoutVars>
      </dgm:prSet>
      <dgm:spPr/>
    </dgm:pt>
    <dgm:pt modelId="{E0FD1EEF-636E-4477-9FFC-4E5D928D285E}" type="pres">
      <dgm:prSet presAssocID="{A93D3C08-AA9D-493B-8F9A-F94D8B80A755}" presName="spaceBetweenRectangles" presStyleCnt="0"/>
      <dgm:spPr/>
    </dgm:pt>
    <dgm:pt modelId="{26FA0C9E-7860-493B-9CD8-35CB53A3FFF5}" type="pres">
      <dgm:prSet presAssocID="{80C33B10-F56E-45FA-9AB8-C643D9D323B7}" presName="parentLin" presStyleCnt="0"/>
      <dgm:spPr/>
    </dgm:pt>
    <dgm:pt modelId="{9A269B49-F695-45AF-A103-89F9D05F2877}" type="pres">
      <dgm:prSet presAssocID="{80C33B10-F56E-45FA-9AB8-C643D9D323B7}" presName="parentLeftMargin" presStyleLbl="node1" presStyleIdx="0" presStyleCnt="7" custScaleX="142857"/>
      <dgm:spPr/>
      <dgm:t>
        <a:bodyPr/>
        <a:lstStyle/>
        <a:p>
          <a:endParaRPr lang="hr-HR"/>
        </a:p>
      </dgm:t>
    </dgm:pt>
    <dgm:pt modelId="{C9042E91-02E3-4BAF-93BB-FDDB4A0ABA70}" type="pres">
      <dgm:prSet presAssocID="{80C33B10-F56E-45FA-9AB8-C643D9D323B7}" presName="parentText" presStyleLbl="node1" presStyleIdx="1" presStyleCnt="7" custScaleX="170841" custLinFactNeighborX="-27228" custLinFactNeighborY="-4450">
        <dgm:presLayoutVars>
          <dgm:chMax val="0"/>
          <dgm:bulletEnabled val="1"/>
        </dgm:presLayoutVars>
      </dgm:prSet>
      <dgm:spPr/>
      <dgm:t>
        <a:bodyPr/>
        <a:lstStyle/>
        <a:p>
          <a:endParaRPr lang="hr-HR"/>
        </a:p>
      </dgm:t>
    </dgm:pt>
    <dgm:pt modelId="{553005C5-EBD0-4922-A1E6-78A9482DF3E1}" type="pres">
      <dgm:prSet presAssocID="{80C33B10-F56E-45FA-9AB8-C643D9D323B7}" presName="negativeSpace" presStyleCnt="0"/>
      <dgm:spPr/>
    </dgm:pt>
    <dgm:pt modelId="{21911E3F-2331-4FE0-A6A5-7F25815E6CB9}" type="pres">
      <dgm:prSet presAssocID="{80C33B10-F56E-45FA-9AB8-C643D9D323B7}" presName="childText" presStyleLbl="conFgAcc1" presStyleIdx="1" presStyleCnt="7" custLinFactNeighborX="3423" custLinFactNeighborY="13349">
        <dgm:presLayoutVars>
          <dgm:bulletEnabled val="1"/>
        </dgm:presLayoutVars>
      </dgm:prSet>
      <dgm:spPr/>
    </dgm:pt>
    <dgm:pt modelId="{AB0A852C-ED80-44ED-ADFF-DD648C6A926F}" type="pres">
      <dgm:prSet presAssocID="{324AD1D7-FBA3-48F4-A05B-03C2DD1ECEFA}" presName="spaceBetweenRectangles" presStyleCnt="0"/>
      <dgm:spPr/>
    </dgm:pt>
    <dgm:pt modelId="{BE3EFAD7-9905-4454-9A39-251EA979A8EF}" type="pres">
      <dgm:prSet presAssocID="{8CC79B65-0B67-43D8-9C3E-0EDC46FBB7BF}" presName="parentLin" presStyleCnt="0"/>
      <dgm:spPr/>
    </dgm:pt>
    <dgm:pt modelId="{264815A3-490B-4AF4-90BC-AD9CB9B81A5A}" type="pres">
      <dgm:prSet presAssocID="{8CC79B65-0B67-43D8-9C3E-0EDC46FBB7BF}" presName="parentLeftMargin" presStyleLbl="node1" presStyleIdx="1" presStyleCnt="7" custScaleX="142857"/>
      <dgm:spPr/>
      <dgm:t>
        <a:bodyPr/>
        <a:lstStyle/>
        <a:p>
          <a:endParaRPr lang="hr-HR"/>
        </a:p>
      </dgm:t>
    </dgm:pt>
    <dgm:pt modelId="{0083769F-BF7C-4283-845C-BAB0EAF4D0DE}" type="pres">
      <dgm:prSet presAssocID="{8CC79B65-0B67-43D8-9C3E-0EDC46FBB7BF}" presName="parentText" presStyleLbl="node1" presStyleIdx="2" presStyleCnt="7" custScaleX="170082" custLinFactNeighborX="-4181" custLinFactNeighborY="519">
        <dgm:presLayoutVars>
          <dgm:chMax val="0"/>
          <dgm:bulletEnabled val="1"/>
        </dgm:presLayoutVars>
      </dgm:prSet>
      <dgm:spPr/>
      <dgm:t>
        <a:bodyPr/>
        <a:lstStyle/>
        <a:p>
          <a:endParaRPr lang="hr-HR"/>
        </a:p>
      </dgm:t>
    </dgm:pt>
    <dgm:pt modelId="{B68A0B1E-C4E6-4202-8107-E5E78CF832EE}" type="pres">
      <dgm:prSet presAssocID="{8CC79B65-0B67-43D8-9C3E-0EDC46FBB7BF}" presName="negativeSpace" presStyleCnt="0"/>
      <dgm:spPr/>
    </dgm:pt>
    <dgm:pt modelId="{ADA12FD2-BC8F-43CD-8D96-B840B64334A6}" type="pres">
      <dgm:prSet presAssocID="{8CC79B65-0B67-43D8-9C3E-0EDC46FBB7BF}" presName="childText" presStyleLbl="conFgAcc1" presStyleIdx="2" presStyleCnt="7">
        <dgm:presLayoutVars>
          <dgm:bulletEnabled val="1"/>
        </dgm:presLayoutVars>
      </dgm:prSet>
      <dgm:spPr/>
    </dgm:pt>
    <dgm:pt modelId="{5E831289-A284-4459-8CB9-AE5E4B973FFF}" type="pres">
      <dgm:prSet presAssocID="{F65AFB2F-7C7E-44CE-AF3A-2048BC5C5F50}" presName="spaceBetweenRectangles" presStyleCnt="0"/>
      <dgm:spPr/>
    </dgm:pt>
    <dgm:pt modelId="{DFA2D4B2-E7BC-4B3E-8013-8FB287A9C3E7}" type="pres">
      <dgm:prSet presAssocID="{6946C3BF-A5A2-477A-8F37-D192521E7D85}" presName="parentLin" presStyleCnt="0"/>
      <dgm:spPr/>
    </dgm:pt>
    <dgm:pt modelId="{DDF40DC3-06DB-4BAA-9597-8ACACED4355E}" type="pres">
      <dgm:prSet presAssocID="{6946C3BF-A5A2-477A-8F37-D192521E7D85}" presName="parentLeftMargin" presStyleLbl="node1" presStyleIdx="2" presStyleCnt="7"/>
      <dgm:spPr/>
      <dgm:t>
        <a:bodyPr/>
        <a:lstStyle/>
        <a:p>
          <a:endParaRPr lang="hr-HR"/>
        </a:p>
      </dgm:t>
    </dgm:pt>
    <dgm:pt modelId="{938C5C36-CA60-4C0D-8A67-9330945C41C6}" type="pres">
      <dgm:prSet presAssocID="{6946C3BF-A5A2-477A-8F37-D192521E7D85}" presName="parentText" presStyleLbl="node1" presStyleIdx="3" presStyleCnt="7" custScaleX="142857">
        <dgm:presLayoutVars>
          <dgm:chMax val="0"/>
          <dgm:bulletEnabled val="1"/>
        </dgm:presLayoutVars>
      </dgm:prSet>
      <dgm:spPr/>
      <dgm:t>
        <a:bodyPr/>
        <a:lstStyle/>
        <a:p>
          <a:endParaRPr lang="hr-HR"/>
        </a:p>
      </dgm:t>
    </dgm:pt>
    <dgm:pt modelId="{8EF3D038-CCB7-4334-91C0-DF3DFDC84208}" type="pres">
      <dgm:prSet presAssocID="{6946C3BF-A5A2-477A-8F37-D192521E7D85}" presName="negativeSpace" presStyleCnt="0"/>
      <dgm:spPr/>
    </dgm:pt>
    <dgm:pt modelId="{9F60CB83-2AFD-46DA-9288-78CF8E0ED383}" type="pres">
      <dgm:prSet presAssocID="{6946C3BF-A5A2-477A-8F37-D192521E7D85}" presName="childText" presStyleLbl="conFgAcc1" presStyleIdx="3" presStyleCnt="7">
        <dgm:presLayoutVars>
          <dgm:bulletEnabled val="1"/>
        </dgm:presLayoutVars>
      </dgm:prSet>
      <dgm:spPr/>
    </dgm:pt>
    <dgm:pt modelId="{9995DF0A-A695-43E4-A1F1-E81306BDC829}" type="pres">
      <dgm:prSet presAssocID="{D977DC6A-501B-4094-9E0F-43B2E827F9C6}" presName="spaceBetweenRectangles" presStyleCnt="0"/>
      <dgm:spPr/>
    </dgm:pt>
    <dgm:pt modelId="{16E73ADF-2708-42AE-B251-0F5F40906D2A}" type="pres">
      <dgm:prSet presAssocID="{6DF90262-DA16-466E-B9A0-8FE5DE448EDC}" presName="parentLin" presStyleCnt="0"/>
      <dgm:spPr/>
    </dgm:pt>
    <dgm:pt modelId="{33060349-22A9-41C2-8150-970CAA0BCDE2}" type="pres">
      <dgm:prSet presAssocID="{6DF90262-DA16-466E-B9A0-8FE5DE448EDC}" presName="parentLeftMargin" presStyleLbl="node1" presStyleIdx="3" presStyleCnt="7"/>
      <dgm:spPr/>
      <dgm:t>
        <a:bodyPr/>
        <a:lstStyle/>
        <a:p>
          <a:endParaRPr lang="hr-HR"/>
        </a:p>
      </dgm:t>
    </dgm:pt>
    <dgm:pt modelId="{B8DAE683-92AB-402A-AF5D-A659C84D3947}" type="pres">
      <dgm:prSet presAssocID="{6DF90262-DA16-466E-B9A0-8FE5DE448EDC}" presName="parentText" presStyleLbl="node1" presStyleIdx="4" presStyleCnt="7" custScaleX="142857" custScaleY="146214">
        <dgm:presLayoutVars>
          <dgm:chMax val="0"/>
          <dgm:bulletEnabled val="1"/>
        </dgm:presLayoutVars>
      </dgm:prSet>
      <dgm:spPr/>
      <dgm:t>
        <a:bodyPr/>
        <a:lstStyle/>
        <a:p>
          <a:endParaRPr lang="hr-HR"/>
        </a:p>
      </dgm:t>
    </dgm:pt>
    <dgm:pt modelId="{2F75095C-3ADA-421E-B4D9-4ABCABD8B359}" type="pres">
      <dgm:prSet presAssocID="{6DF90262-DA16-466E-B9A0-8FE5DE448EDC}" presName="negativeSpace" presStyleCnt="0"/>
      <dgm:spPr/>
    </dgm:pt>
    <dgm:pt modelId="{7DC8DF1C-91EF-4A02-A10B-7E304FDC80E6}" type="pres">
      <dgm:prSet presAssocID="{6DF90262-DA16-466E-B9A0-8FE5DE448EDC}" presName="childText" presStyleLbl="conFgAcc1" presStyleIdx="4" presStyleCnt="7">
        <dgm:presLayoutVars>
          <dgm:bulletEnabled val="1"/>
        </dgm:presLayoutVars>
      </dgm:prSet>
      <dgm:spPr/>
    </dgm:pt>
    <dgm:pt modelId="{4BE8B6E7-E4E6-48A4-A125-F08C8D854D34}" type="pres">
      <dgm:prSet presAssocID="{8DD044F2-1E72-4B65-8E94-8F8B946D1892}" presName="spaceBetweenRectangles" presStyleCnt="0"/>
      <dgm:spPr/>
    </dgm:pt>
    <dgm:pt modelId="{92A45279-46A1-4CE3-AD0C-E1D125741065}" type="pres">
      <dgm:prSet presAssocID="{8289A999-D4DF-4748-BD36-A0815EC03BA3}" presName="parentLin" presStyleCnt="0"/>
      <dgm:spPr/>
    </dgm:pt>
    <dgm:pt modelId="{723DD41E-651C-4E73-B4C3-3EFBCFDD3651}" type="pres">
      <dgm:prSet presAssocID="{8289A999-D4DF-4748-BD36-A0815EC03BA3}" presName="parentLeftMargin" presStyleLbl="node1" presStyleIdx="4" presStyleCnt="7"/>
      <dgm:spPr/>
      <dgm:t>
        <a:bodyPr/>
        <a:lstStyle/>
        <a:p>
          <a:endParaRPr lang="hr-HR"/>
        </a:p>
      </dgm:t>
    </dgm:pt>
    <dgm:pt modelId="{D951649C-4333-4C54-B957-7112C47D5318}" type="pres">
      <dgm:prSet presAssocID="{8289A999-D4DF-4748-BD36-A0815EC03BA3}" presName="parentText" presStyleLbl="node1" presStyleIdx="5" presStyleCnt="7" custScaleX="137063">
        <dgm:presLayoutVars>
          <dgm:chMax val="0"/>
          <dgm:bulletEnabled val="1"/>
        </dgm:presLayoutVars>
      </dgm:prSet>
      <dgm:spPr/>
      <dgm:t>
        <a:bodyPr/>
        <a:lstStyle/>
        <a:p>
          <a:endParaRPr lang="hr-HR"/>
        </a:p>
      </dgm:t>
    </dgm:pt>
    <dgm:pt modelId="{19EE8A42-D6D4-4EF5-AC7F-960332E21208}" type="pres">
      <dgm:prSet presAssocID="{8289A999-D4DF-4748-BD36-A0815EC03BA3}" presName="negativeSpace" presStyleCnt="0"/>
      <dgm:spPr/>
    </dgm:pt>
    <dgm:pt modelId="{9BF0EA80-6A3E-4898-8FE3-371A48C3D75B}" type="pres">
      <dgm:prSet presAssocID="{8289A999-D4DF-4748-BD36-A0815EC03BA3}" presName="childText" presStyleLbl="conFgAcc1" presStyleIdx="5" presStyleCnt="7">
        <dgm:presLayoutVars>
          <dgm:bulletEnabled val="1"/>
        </dgm:presLayoutVars>
      </dgm:prSet>
      <dgm:spPr/>
    </dgm:pt>
    <dgm:pt modelId="{74267F18-9FF6-4991-82A6-173644493B7E}" type="pres">
      <dgm:prSet presAssocID="{8B49C131-E70F-4DB8-9F0B-D342776E6FFF}" presName="spaceBetweenRectangles" presStyleCnt="0"/>
      <dgm:spPr/>
    </dgm:pt>
    <dgm:pt modelId="{F30E6569-BF9B-4CBC-84D1-3810E0709C1C}" type="pres">
      <dgm:prSet presAssocID="{D241D116-D3C1-4DF6-8191-2E0177F1C760}" presName="parentLin" presStyleCnt="0"/>
      <dgm:spPr/>
    </dgm:pt>
    <dgm:pt modelId="{24F946ED-F900-45AA-8EA8-6F9DBF6FCF4F}" type="pres">
      <dgm:prSet presAssocID="{D241D116-D3C1-4DF6-8191-2E0177F1C760}" presName="parentLeftMargin" presStyleLbl="node1" presStyleIdx="5" presStyleCnt="7"/>
      <dgm:spPr/>
      <dgm:t>
        <a:bodyPr/>
        <a:lstStyle/>
        <a:p>
          <a:endParaRPr lang="hr-HR"/>
        </a:p>
      </dgm:t>
    </dgm:pt>
    <dgm:pt modelId="{0390F1BA-1678-43E5-A2D4-46FB9CD40C47}" type="pres">
      <dgm:prSet presAssocID="{D241D116-D3C1-4DF6-8191-2E0177F1C760}" presName="parentText" presStyleLbl="node1" presStyleIdx="6" presStyleCnt="7" custScaleX="139630">
        <dgm:presLayoutVars>
          <dgm:chMax val="0"/>
          <dgm:bulletEnabled val="1"/>
        </dgm:presLayoutVars>
      </dgm:prSet>
      <dgm:spPr/>
      <dgm:t>
        <a:bodyPr/>
        <a:lstStyle/>
        <a:p>
          <a:endParaRPr lang="hr-HR"/>
        </a:p>
      </dgm:t>
    </dgm:pt>
    <dgm:pt modelId="{02A0BCA8-AC61-40FE-833C-56ABC1DDC4B6}" type="pres">
      <dgm:prSet presAssocID="{D241D116-D3C1-4DF6-8191-2E0177F1C760}" presName="negativeSpace" presStyleCnt="0"/>
      <dgm:spPr/>
    </dgm:pt>
    <dgm:pt modelId="{613850AA-9D7B-441C-8799-D09DB5477452}" type="pres">
      <dgm:prSet presAssocID="{D241D116-D3C1-4DF6-8191-2E0177F1C760}" presName="childText" presStyleLbl="conFgAcc1" presStyleIdx="6" presStyleCnt="7">
        <dgm:presLayoutVars>
          <dgm:bulletEnabled val="1"/>
        </dgm:presLayoutVars>
      </dgm:prSet>
      <dgm:spPr/>
    </dgm:pt>
  </dgm:ptLst>
  <dgm:cxnLst>
    <dgm:cxn modelId="{EFA83266-463F-466C-9602-A796D6D26354}" type="presOf" srcId="{D241D116-D3C1-4DF6-8191-2E0177F1C760}" destId="{24F946ED-F900-45AA-8EA8-6F9DBF6FCF4F}" srcOrd="0" destOrd="0" presId="urn:microsoft.com/office/officeart/2005/8/layout/list1"/>
    <dgm:cxn modelId="{686FA44F-0E27-4C1C-9BB4-67CB7DAABA54}" type="presOf" srcId="{6946C3BF-A5A2-477A-8F37-D192521E7D85}" destId="{DDF40DC3-06DB-4BAA-9597-8ACACED4355E}" srcOrd="0" destOrd="0" presId="urn:microsoft.com/office/officeart/2005/8/layout/list1"/>
    <dgm:cxn modelId="{B4E30E45-0025-4E9B-8716-C19A005C7FD9}" type="presOf" srcId="{79F5BDC7-0FC1-4742-98B9-88A26DD7EE2B}" destId="{E4B4DE15-5D36-4799-A515-2592AACECB9E}" srcOrd="0" destOrd="0" presId="urn:microsoft.com/office/officeart/2005/8/layout/list1"/>
    <dgm:cxn modelId="{EFE049E1-2905-4761-BA4D-FE40AAEF7D8B}" type="presOf" srcId="{79F5BDC7-0FC1-4742-98B9-88A26DD7EE2B}" destId="{E70BBBBB-F629-4534-B684-90E69897B325}" srcOrd="1" destOrd="0" presId="urn:microsoft.com/office/officeart/2005/8/layout/list1"/>
    <dgm:cxn modelId="{0E26167D-C69F-4E61-B27E-F91B2F34B0F2}" type="presOf" srcId="{6DF90262-DA16-466E-B9A0-8FE5DE448EDC}" destId="{33060349-22A9-41C2-8150-970CAA0BCDE2}" srcOrd="0" destOrd="0" presId="urn:microsoft.com/office/officeart/2005/8/layout/list1"/>
    <dgm:cxn modelId="{D92A6093-A68D-484A-84B3-AFB7E0351757}" srcId="{DC56FC16-90B0-4BD5-8788-5C03FB7BF55C}" destId="{6DF90262-DA16-466E-B9A0-8FE5DE448EDC}" srcOrd="4" destOrd="0" parTransId="{DAA5AD54-8508-4305-B915-0038BB8865BB}" sibTransId="{8DD044F2-1E72-4B65-8E94-8F8B946D1892}"/>
    <dgm:cxn modelId="{EB44C2D2-72D7-45F4-9E13-991767B95A5B}" type="presOf" srcId="{6DF90262-DA16-466E-B9A0-8FE5DE448EDC}" destId="{B8DAE683-92AB-402A-AF5D-A659C84D3947}" srcOrd="1" destOrd="0" presId="urn:microsoft.com/office/officeart/2005/8/layout/list1"/>
    <dgm:cxn modelId="{9A578C9A-2007-4E7C-A32B-69D1532F451F}" type="presOf" srcId="{8CC79B65-0B67-43D8-9C3E-0EDC46FBB7BF}" destId="{264815A3-490B-4AF4-90BC-AD9CB9B81A5A}" srcOrd="0" destOrd="0" presId="urn:microsoft.com/office/officeart/2005/8/layout/list1"/>
    <dgm:cxn modelId="{EDD466DE-ADD3-4146-B4B8-EC96D7F58E16}" type="presOf" srcId="{D241D116-D3C1-4DF6-8191-2E0177F1C760}" destId="{0390F1BA-1678-43E5-A2D4-46FB9CD40C47}" srcOrd="1" destOrd="0" presId="urn:microsoft.com/office/officeart/2005/8/layout/list1"/>
    <dgm:cxn modelId="{A5809E71-89DC-4CF6-9ED2-683EF3040CC0}" type="presOf" srcId="{8289A999-D4DF-4748-BD36-A0815EC03BA3}" destId="{723DD41E-651C-4E73-B4C3-3EFBCFDD3651}" srcOrd="0" destOrd="0" presId="urn:microsoft.com/office/officeart/2005/8/layout/list1"/>
    <dgm:cxn modelId="{FE776FCB-868D-4E9B-994A-ECEC23397ED3}" type="presOf" srcId="{8289A999-D4DF-4748-BD36-A0815EC03BA3}" destId="{D951649C-4333-4C54-B957-7112C47D5318}" srcOrd="1" destOrd="0" presId="urn:microsoft.com/office/officeart/2005/8/layout/list1"/>
    <dgm:cxn modelId="{5CED67DD-ED4C-4604-BF7E-97E9FC8C49DD}" srcId="{DC56FC16-90B0-4BD5-8788-5C03FB7BF55C}" destId="{80C33B10-F56E-45FA-9AB8-C643D9D323B7}" srcOrd="1" destOrd="0" parTransId="{A914418B-14C6-467A-818F-38D8EEB4CB97}" sibTransId="{324AD1D7-FBA3-48F4-A05B-03C2DD1ECEFA}"/>
    <dgm:cxn modelId="{A58D7BF4-0105-4FFB-BA1F-EAF394578D74}" srcId="{DC56FC16-90B0-4BD5-8788-5C03FB7BF55C}" destId="{D241D116-D3C1-4DF6-8191-2E0177F1C760}" srcOrd="6" destOrd="0" parTransId="{3B3A9E0C-10A9-4C39-BE74-E87FF2916EC4}" sibTransId="{62153D20-9618-4652-A24A-083575101C07}"/>
    <dgm:cxn modelId="{0D2FF95A-162B-4BF8-853F-FC0D52EB74DC}" type="presOf" srcId="{80C33B10-F56E-45FA-9AB8-C643D9D323B7}" destId="{C9042E91-02E3-4BAF-93BB-FDDB4A0ABA70}" srcOrd="1" destOrd="0" presId="urn:microsoft.com/office/officeart/2005/8/layout/list1"/>
    <dgm:cxn modelId="{72D78399-340B-4566-A66E-A2B36C369D07}" srcId="{DC56FC16-90B0-4BD5-8788-5C03FB7BF55C}" destId="{79F5BDC7-0FC1-4742-98B9-88A26DD7EE2B}" srcOrd="0" destOrd="0" parTransId="{6F47522B-3E30-4D72-A79E-6A813EA7BF1F}" sibTransId="{A93D3C08-AA9D-493B-8F9A-F94D8B80A755}"/>
    <dgm:cxn modelId="{17324784-C2ED-42F6-B105-EC5E534D3850}" type="presOf" srcId="{80C33B10-F56E-45FA-9AB8-C643D9D323B7}" destId="{9A269B49-F695-45AF-A103-89F9D05F2877}" srcOrd="0" destOrd="0" presId="urn:microsoft.com/office/officeart/2005/8/layout/list1"/>
    <dgm:cxn modelId="{D9F475A5-F69D-4D20-8D02-238C0D63816C}" srcId="{DC56FC16-90B0-4BD5-8788-5C03FB7BF55C}" destId="{6946C3BF-A5A2-477A-8F37-D192521E7D85}" srcOrd="3" destOrd="0" parTransId="{0AA12CEE-B4C0-4FAA-86FA-9D8E60B56EDC}" sibTransId="{D977DC6A-501B-4094-9E0F-43B2E827F9C6}"/>
    <dgm:cxn modelId="{3D2D9963-98AC-424A-984C-CECCD89143EF}" type="presOf" srcId="{8CC79B65-0B67-43D8-9C3E-0EDC46FBB7BF}" destId="{0083769F-BF7C-4283-845C-BAB0EAF4D0DE}" srcOrd="1" destOrd="0" presId="urn:microsoft.com/office/officeart/2005/8/layout/list1"/>
    <dgm:cxn modelId="{BF514B42-2943-4B46-9C71-B1A8FABED639}" srcId="{DC56FC16-90B0-4BD5-8788-5C03FB7BF55C}" destId="{8CC79B65-0B67-43D8-9C3E-0EDC46FBB7BF}" srcOrd="2" destOrd="0" parTransId="{25122E86-5001-4DC5-B684-FD9E3D5A4DB9}" sibTransId="{F65AFB2F-7C7E-44CE-AF3A-2048BC5C5F50}"/>
    <dgm:cxn modelId="{B186B39A-2BB2-4739-A6EB-FCA403CB1DBF}" srcId="{DC56FC16-90B0-4BD5-8788-5C03FB7BF55C}" destId="{8289A999-D4DF-4748-BD36-A0815EC03BA3}" srcOrd="5" destOrd="0" parTransId="{CDFC6C7B-90C0-42B8-8635-73E5B24B9FC9}" sibTransId="{8B49C131-E70F-4DB8-9F0B-D342776E6FFF}"/>
    <dgm:cxn modelId="{3DFB3F15-1E03-4E5B-AD13-C56E2344CA26}" type="presOf" srcId="{6946C3BF-A5A2-477A-8F37-D192521E7D85}" destId="{938C5C36-CA60-4C0D-8A67-9330945C41C6}" srcOrd="1" destOrd="0" presId="urn:microsoft.com/office/officeart/2005/8/layout/list1"/>
    <dgm:cxn modelId="{BE752F5E-467E-48FD-A7A2-698D8186589A}" type="presOf" srcId="{DC56FC16-90B0-4BD5-8788-5C03FB7BF55C}" destId="{D84E6497-1D97-442A-8196-E089209C08F5}" srcOrd="0" destOrd="0" presId="urn:microsoft.com/office/officeart/2005/8/layout/list1"/>
    <dgm:cxn modelId="{33AC49D0-D2AD-4DDD-BBC4-A58F7411EBF6}" type="presParOf" srcId="{D84E6497-1D97-442A-8196-E089209C08F5}" destId="{1FBEC35B-D1C2-4CA2-9001-ABEDB435712C}" srcOrd="0" destOrd="0" presId="urn:microsoft.com/office/officeart/2005/8/layout/list1"/>
    <dgm:cxn modelId="{00D5DA3C-EA96-45A8-A03E-CDD5A5F01D64}" type="presParOf" srcId="{1FBEC35B-D1C2-4CA2-9001-ABEDB435712C}" destId="{E4B4DE15-5D36-4799-A515-2592AACECB9E}" srcOrd="0" destOrd="0" presId="urn:microsoft.com/office/officeart/2005/8/layout/list1"/>
    <dgm:cxn modelId="{53F7B6EF-1431-4C19-B1B4-DA9EDAA5DB81}" type="presParOf" srcId="{1FBEC35B-D1C2-4CA2-9001-ABEDB435712C}" destId="{E70BBBBB-F629-4534-B684-90E69897B325}" srcOrd="1" destOrd="0" presId="urn:microsoft.com/office/officeart/2005/8/layout/list1"/>
    <dgm:cxn modelId="{C164BEEE-E14D-4139-9D9C-A25653AAF790}" type="presParOf" srcId="{D84E6497-1D97-442A-8196-E089209C08F5}" destId="{488440DF-7BF9-411F-8130-E858B0ED8441}" srcOrd="1" destOrd="0" presId="urn:microsoft.com/office/officeart/2005/8/layout/list1"/>
    <dgm:cxn modelId="{B706531A-2252-4DF0-A3FE-FDF643F17718}" type="presParOf" srcId="{D84E6497-1D97-442A-8196-E089209C08F5}" destId="{A79FF71B-E08B-43E4-8DB8-97229F9805FB}" srcOrd="2" destOrd="0" presId="urn:microsoft.com/office/officeart/2005/8/layout/list1"/>
    <dgm:cxn modelId="{A751A149-C1CA-4856-9415-DC2BAEF24E0B}" type="presParOf" srcId="{D84E6497-1D97-442A-8196-E089209C08F5}" destId="{E0FD1EEF-636E-4477-9FFC-4E5D928D285E}" srcOrd="3" destOrd="0" presId="urn:microsoft.com/office/officeart/2005/8/layout/list1"/>
    <dgm:cxn modelId="{2193FE92-DDAE-4276-B227-4EBB0310FB09}" type="presParOf" srcId="{D84E6497-1D97-442A-8196-E089209C08F5}" destId="{26FA0C9E-7860-493B-9CD8-35CB53A3FFF5}" srcOrd="4" destOrd="0" presId="urn:microsoft.com/office/officeart/2005/8/layout/list1"/>
    <dgm:cxn modelId="{4FEEDEB9-A7EA-4FB7-83FF-38DF233F8258}" type="presParOf" srcId="{26FA0C9E-7860-493B-9CD8-35CB53A3FFF5}" destId="{9A269B49-F695-45AF-A103-89F9D05F2877}" srcOrd="0" destOrd="0" presId="urn:microsoft.com/office/officeart/2005/8/layout/list1"/>
    <dgm:cxn modelId="{C10392A6-1F7D-4FD3-983E-48B03B93042B}" type="presParOf" srcId="{26FA0C9E-7860-493B-9CD8-35CB53A3FFF5}" destId="{C9042E91-02E3-4BAF-93BB-FDDB4A0ABA70}" srcOrd="1" destOrd="0" presId="urn:microsoft.com/office/officeart/2005/8/layout/list1"/>
    <dgm:cxn modelId="{ECC22382-3C79-4E0D-B2CA-C97DD28DA5D2}" type="presParOf" srcId="{D84E6497-1D97-442A-8196-E089209C08F5}" destId="{553005C5-EBD0-4922-A1E6-78A9482DF3E1}" srcOrd="5" destOrd="0" presId="urn:microsoft.com/office/officeart/2005/8/layout/list1"/>
    <dgm:cxn modelId="{09D66484-5874-4C12-80F7-43B1C7CEFCEB}" type="presParOf" srcId="{D84E6497-1D97-442A-8196-E089209C08F5}" destId="{21911E3F-2331-4FE0-A6A5-7F25815E6CB9}" srcOrd="6" destOrd="0" presId="urn:microsoft.com/office/officeart/2005/8/layout/list1"/>
    <dgm:cxn modelId="{8EDBBC4A-1073-44EC-B95E-222E216C1260}" type="presParOf" srcId="{D84E6497-1D97-442A-8196-E089209C08F5}" destId="{AB0A852C-ED80-44ED-ADFF-DD648C6A926F}" srcOrd="7" destOrd="0" presId="urn:microsoft.com/office/officeart/2005/8/layout/list1"/>
    <dgm:cxn modelId="{8D92D76B-0DD4-4624-8EF8-81259B526D18}" type="presParOf" srcId="{D84E6497-1D97-442A-8196-E089209C08F5}" destId="{BE3EFAD7-9905-4454-9A39-251EA979A8EF}" srcOrd="8" destOrd="0" presId="urn:microsoft.com/office/officeart/2005/8/layout/list1"/>
    <dgm:cxn modelId="{AD2E1EBB-9AA6-4F5E-BCB6-F8E33AA81F19}" type="presParOf" srcId="{BE3EFAD7-9905-4454-9A39-251EA979A8EF}" destId="{264815A3-490B-4AF4-90BC-AD9CB9B81A5A}" srcOrd="0" destOrd="0" presId="urn:microsoft.com/office/officeart/2005/8/layout/list1"/>
    <dgm:cxn modelId="{D7064B49-635D-4E24-8990-2E13F252A162}" type="presParOf" srcId="{BE3EFAD7-9905-4454-9A39-251EA979A8EF}" destId="{0083769F-BF7C-4283-845C-BAB0EAF4D0DE}" srcOrd="1" destOrd="0" presId="urn:microsoft.com/office/officeart/2005/8/layout/list1"/>
    <dgm:cxn modelId="{EDB05BCF-C058-4211-9D5C-9373DB8EC779}" type="presParOf" srcId="{D84E6497-1D97-442A-8196-E089209C08F5}" destId="{B68A0B1E-C4E6-4202-8107-E5E78CF832EE}" srcOrd="9" destOrd="0" presId="urn:microsoft.com/office/officeart/2005/8/layout/list1"/>
    <dgm:cxn modelId="{91D0B1B2-1AE1-4DC6-AE19-35B73BE202CE}" type="presParOf" srcId="{D84E6497-1D97-442A-8196-E089209C08F5}" destId="{ADA12FD2-BC8F-43CD-8D96-B840B64334A6}" srcOrd="10" destOrd="0" presId="urn:microsoft.com/office/officeart/2005/8/layout/list1"/>
    <dgm:cxn modelId="{97413B16-BD28-4153-B8A4-B18904E5C7F9}" type="presParOf" srcId="{D84E6497-1D97-442A-8196-E089209C08F5}" destId="{5E831289-A284-4459-8CB9-AE5E4B973FFF}" srcOrd="11" destOrd="0" presId="urn:microsoft.com/office/officeart/2005/8/layout/list1"/>
    <dgm:cxn modelId="{5A5A6972-160E-4739-B600-9D05A531A64D}" type="presParOf" srcId="{D84E6497-1D97-442A-8196-E089209C08F5}" destId="{DFA2D4B2-E7BC-4B3E-8013-8FB287A9C3E7}" srcOrd="12" destOrd="0" presId="urn:microsoft.com/office/officeart/2005/8/layout/list1"/>
    <dgm:cxn modelId="{AACEEE92-8408-4710-95E9-8B202D5F2045}" type="presParOf" srcId="{DFA2D4B2-E7BC-4B3E-8013-8FB287A9C3E7}" destId="{DDF40DC3-06DB-4BAA-9597-8ACACED4355E}" srcOrd="0" destOrd="0" presId="urn:microsoft.com/office/officeart/2005/8/layout/list1"/>
    <dgm:cxn modelId="{E99F8789-BDA6-46F3-824D-BC4354EFCCD6}" type="presParOf" srcId="{DFA2D4B2-E7BC-4B3E-8013-8FB287A9C3E7}" destId="{938C5C36-CA60-4C0D-8A67-9330945C41C6}" srcOrd="1" destOrd="0" presId="urn:microsoft.com/office/officeart/2005/8/layout/list1"/>
    <dgm:cxn modelId="{846BBF4A-338E-4C1B-B063-320C0CB9AD7F}" type="presParOf" srcId="{D84E6497-1D97-442A-8196-E089209C08F5}" destId="{8EF3D038-CCB7-4334-91C0-DF3DFDC84208}" srcOrd="13" destOrd="0" presId="urn:microsoft.com/office/officeart/2005/8/layout/list1"/>
    <dgm:cxn modelId="{8D9479A2-FDAC-4925-A473-E76E0D897450}" type="presParOf" srcId="{D84E6497-1D97-442A-8196-E089209C08F5}" destId="{9F60CB83-2AFD-46DA-9288-78CF8E0ED383}" srcOrd="14" destOrd="0" presId="urn:microsoft.com/office/officeart/2005/8/layout/list1"/>
    <dgm:cxn modelId="{C91CBA14-D8C8-4492-A701-D1781800DF6A}" type="presParOf" srcId="{D84E6497-1D97-442A-8196-E089209C08F5}" destId="{9995DF0A-A695-43E4-A1F1-E81306BDC829}" srcOrd="15" destOrd="0" presId="urn:microsoft.com/office/officeart/2005/8/layout/list1"/>
    <dgm:cxn modelId="{7A7F8F8C-B889-4F12-81DE-E2CEAC9EDBEF}" type="presParOf" srcId="{D84E6497-1D97-442A-8196-E089209C08F5}" destId="{16E73ADF-2708-42AE-B251-0F5F40906D2A}" srcOrd="16" destOrd="0" presId="urn:microsoft.com/office/officeart/2005/8/layout/list1"/>
    <dgm:cxn modelId="{1C1B7A93-0025-478F-9ABC-7C94E8F9E2B5}" type="presParOf" srcId="{16E73ADF-2708-42AE-B251-0F5F40906D2A}" destId="{33060349-22A9-41C2-8150-970CAA0BCDE2}" srcOrd="0" destOrd="0" presId="urn:microsoft.com/office/officeart/2005/8/layout/list1"/>
    <dgm:cxn modelId="{DA4A4A76-F7B0-4DFC-8389-143BACE6FAB8}" type="presParOf" srcId="{16E73ADF-2708-42AE-B251-0F5F40906D2A}" destId="{B8DAE683-92AB-402A-AF5D-A659C84D3947}" srcOrd="1" destOrd="0" presId="urn:microsoft.com/office/officeart/2005/8/layout/list1"/>
    <dgm:cxn modelId="{6B59A83C-0854-4DE3-A17B-96381679AB49}" type="presParOf" srcId="{D84E6497-1D97-442A-8196-E089209C08F5}" destId="{2F75095C-3ADA-421E-B4D9-4ABCABD8B359}" srcOrd="17" destOrd="0" presId="urn:microsoft.com/office/officeart/2005/8/layout/list1"/>
    <dgm:cxn modelId="{6D5170FD-A757-4AE5-9914-72D39071F614}" type="presParOf" srcId="{D84E6497-1D97-442A-8196-E089209C08F5}" destId="{7DC8DF1C-91EF-4A02-A10B-7E304FDC80E6}" srcOrd="18" destOrd="0" presId="urn:microsoft.com/office/officeart/2005/8/layout/list1"/>
    <dgm:cxn modelId="{EDC58680-9A1F-4ADC-84D1-FC99F3D91D46}" type="presParOf" srcId="{D84E6497-1D97-442A-8196-E089209C08F5}" destId="{4BE8B6E7-E4E6-48A4-A125-F08C8D854D34}" srcOrd="19" destOrd="0" presId="urn:microsoft.com/office/officeart/2005/8/layout/list1"/>
    <dgm:cxn modelId="{A0987C13-D01F-4239-BDDF-0704E32903AE}" type="presParOf" srcId="{D84E6497-1D97-442A-8196-E089209C08F5}" destId="{92A45279-46A1-4CE3-AD0C-E1D125741065}" srcOrd="20" destOrd="0" presId="urn:microsoft.com/office/officeart/2005/8/layout/list1"/>
    <dgm:cxn modelId="{B4AF6040-7A3C-4822-AF9A-3818B72E7F20}" type="presParOf" srcId="{92A45279-46A1-4CE3-AD0C-E1D125741065}" destId="{723DD41E-651C-4E73-B4C3-3EFBCFDD3651}" srcOrd="0" destOrd="0" presId="urn:microsoft.com/office/officeart/2005/8/layout/list1"/>
    <dgm:cxn modelId="{9F5EEAC4-B14F-4FFE-AB2D-0ACA9E30A1BA}" type="presParOf" srcId="{92A45279-46A1-4CE3-AD0C-E1D125741065}" destId="{D951649C-4333-4C54-B957-7112C47D5318}" srcOrd="1" destOrd="0" presId="urn:microsoft.com/office/officeart/2005/8/layout/list1"/>
    <dgm:cxn modelId="{C6000873-9665-4BB5-AD4D-2E5C33AB3E71}" type="presParOf" srcId="{D84E6497-1D97-442A-8196-E089209C08F5}" destId="{19EE8A42-D6D4-4EF5-AC7F-960332E21208}" srcOrd="21" destOrd="0" presId="urn:microsoft.com/office/officeart/2005/8/layout/list1"/>
    <dgm:cxn modelId="{066179E5-BF0C-4B60-B000-1966E02FA431}" type="presParOf" srcId="{D84E6497-1D97-442A-8196-E089209C08F5}" destId="{9BF0EA80-6A3E-4898-8FE3-371A48C3D75B}" srcOrd="22" destOrd="0" presId="urn:microsoft.com/office/officeart/2005/8/layout/list1"/>
    <dgm:cxn modelId="{E0D6F21B-02E9-485F-BA21-D34E2BDC78F0}" type="presParOf" srcId="{D84E6497-1D97-442A-8196-E089209C08F5}" destId="{74267F18-9FF6-4991-82A6-173644493B7E}" srcOrd="23" destOrd="0" presId="urn:microsoft.com/office/officeart/2005/8/layout/list1"/>
    <dgm:cxn modelId="{A1FD3B74-E949-4333-AF3A-06257A710683}" type="presParOf" srcId="{D84E6497-1D97-442A-8196-E089209C08F5}" destId="{F30E6569-BF9B-4CBC-84D1-3810E0709C1C}" srcOrd="24" destOrd="0" presId="urn:microsoft.com/office/officeart/2005/8/layout/list1"/>
    <dgm:cxn modelId="{2EEDE701-381D-462D-A82C-617A1CC885DE}" type="presParOf" srcId="{F30E6569-BF9B-4CBC-84D1-3810E0709C1C}" destId="{24F946ED-F900-45AA-8EA8-6F9DBF6FCF4F}" srcOrd="0" destOrd="0" presId="urn:microsoft.com/office/officeart/2005/8/layout/list1"/>
    <dgm:cxn modelId="{9F020FEF-C0E9-4B3D-819C-EBC3C52CF7E4}" type="presParOf" srcId="{F30E6569-BF9B-4CBC-84D1-3810E0709C1C}" destId="{0390F1BA-1678-43E5-A2D4-46FB9CD40C47}" srcOrd="1" destOrd="0" presId="urn:microsoft.com/office/officeart/2005/8/layout/list1"/>
    <dgm:cxn modelId="{0F0B0E5E-AD36-4FC1-A9EA-A711A202E918}" type="presParOf" srcId="{D84E6497-1D97-442A-8196-E089209C08F5}" destId="{02A0BCA8-AC61-40FE-833C-56ABC1DDC4B6}" srcOrd="25" destOrd="0" presId="urn:microsoft.com/office/officeart/2005/8/layout/list1"/>
    <dgm:cxn modelId="{37072516-CB37-4FCC-A7C2-921C29061FB0}" type="presParOf" srcId="{D84E6497-1D97-442A-8196-E089209C08F5}" destId="{613850AA-9D7B-441C-8799-D09DB5477452}"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2D4A5-9C47-4DDB-9FB7-6313A1144017}" type="doc">
      <dgm:prSet loTypeId="urn:microsoft.com/office/officeart/2005/8/layout/arrow2" loCatId="process" qsTypeId="urn:microsoft.com/office/officeart/2005/8/quickstyle/simple1" qsCatId="simple" csTypeId="urn:microsoft.com/office/officeart/2005/8/colors/accent1_2" csCatId="accent1" phldr="1"/>
      <dgm:spPr/>
    </dgm:pt>
    <dgm:pt modelId="{847A2C1E-2701-4182-BFDD-4D7B46C77594}">
      <dgm:prSet phldrT="[Text]" custT="1"/>
      <dgm:spPr/>
      <dgm:t>
        <a:bodyPr/>
        <a:lstStyle/>
        <a:p>
          <a:pPr algn="ct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Godišnja uplata</a:t>
          </a:r>
        </a:p>
        <a:p>
          <a:pPr algn="ct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5.000 kn </a:t>
          </a:r>
        </a:p>
        <a:p>
          <a:pPr algn="ct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(417 kn mjesečno,</a:t>
          </a:r>
        </a:p>
        <a:p>
          <a:pPr algn="ct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14 kn dnevno)</a:t>
          </a:r>
          <a:endParaRPr lang="en-US" sz="1400" i="1" dirty="0">
            <a:solidFill>
              <a:schemeClr val="tx1">
                <a:lumMod val="50000"/>
                <a:lumOff val="50000"/>
              </a:schemeClr>
            </a:solidFill>
            <a:latin typeface="Arial" panose="020B0604020202020204" pitchFamily="34" charset="0"/>
            <a:cs typeface="Arial" panose="020B0604020202020204" pitchFamily="34" charset="0"/>
          </a:endParaRPr>
        </a:p>
      </dgm:t>
    </dgm:pt>
    <dgm:pt modelId="{0ABC9A4E-D53B-4B8E-9D9A-11C57FFA9AC6}" type="parTrans" cxnId="{2CEDB8DE-60B1-4FDB-8B13-16469ABDF375}">
      <dgm:prSet/>
      <dgm:spPr/>
      <dgm:t>
        <a:bodyPr/>
        <a:lstStyle/>
        <a:p>
          <a:endParaRPr lang="en-US"/>
        </a:p>
      </dgm:t>
    </dgm:pt>
    <dgm:pt modelId="{F39B436B-E766-4D5D-8162-EC85C1ECAE0B}" type="sibTrans" cxnId="{2CEDB8DE-60B1-4FDB-8B13-16469ABDF375}">
      <dgm:prSet/>
      <dgm:spPr/>
      <dgm:t>
        <a:bodyPr/>
        <a:lstStyle/>
        <a:p>
          <a:endParaRPr lang="en-US"/>
        </a:p>
      </dgm:t>
    </dgm:pt>
    <dgm:pt modelId="{9F94A1CA-A08B-492C-B3E1-F3BF68AE396D}">
      <dgm:prSet phldrT="[Text]" custT="1"/>
      <dgm:spPr/>
      <dgm:t>
        <a:bodyPr/>
        <a:lstStyle/>
        <a:p>
          <a:pP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30 godina uplata</a:t>
          </a:r>
        </a:p>
        <a:p>
          <a:pP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1% prinosa godišnje</a:t>
          </a:r>
        </a:p>
        <a:p>
          <a:pP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750 kn DPS</a:t>
          </a:r>
          <a:endParaRPr lang="en-US" sz="1400" i="1" dirty="0">
            <a:solidFill>
              <a:schemeClr val="tx1">
                <a:lumMod val="50000"/>
                <a:lumOff val="50000"/>
              </a:schemeClr>
            </a:solidFill>
            <a:latin typeface="Arial" panose="020B0604020202020204" pitchFamily="34" charset="0"/>
            <a:cs typeface="Arial" panose="020B0604020202020204" pitchFamily="34" charset="0"/>
          </a:endParaRPr>
        </a:p>
      </dgm:t>
    </dgm:pt>
    <dgm:pt modelId="{07CA5F3B-7D69-4813-BF37-2BEB0C897F87}" type="parTrans" cxnId="{48CBE2A8-AB28-4DBA-AAA9-5B238145FD79}">
      <dgm:prSet/>
      <dgm:spPr/>
      <dgm:t>
        <a:bodyPr/>
        <a:lstStyle/>
        <a:p>
          <a:endParaRPr lang="en-US"/>
        </a:p>
      </dgm:t>
    </dgm:pt>
    <dgm:pt modelId="{14BDD4B0-84FC-4218-BDFF-906E206B7584}" type="sibTrans" cxnId="{48CBE2A8-AB28-4DBA-AAA9-5B238145FD79}">
      <dgm:prSet/>
      <dgm:spPr/>
      <dgm:t>
        <a:bodyPr/>
        <a:lstStyle/>
        <a:p>
          <a:endParaRPr lang="en-US"/>
        </a:p>
      </dgm:t>
    </dgm:pt>
    <dgm:pt modelId="{51030C79-855E-4EFA-A204-90659A88E0E9}">
      <dgm:prSet phldrT="[Text]" custT="1"/>
      <dgm:spPr/>
      <dgm:t>
        <a:bodyPr/>
        <a:lstStyle/>
        <a:p>
          <a:pP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Više od 200.000 kn</a:t>
          </a:r>
        </a:p>
        <a:p>
          <a:pPr>
            <a:lnSpc>
              <a:spcPct val="100000"/>
            </a:lnSpc>
            <a:spcAft>
              <a:spcPts val="0"/>
            </a:spcAft>
          </a:pPr>
          <a:r>
            <a:rPr lang="hr-HR" sz="1400" i="1" dirty="0">
              <a:solidFill>
                <a:schemeClr val="tx1">
                  <a:lumMod val="50000"/>
                  <a:lumOff val="50000"/>
                </a:schemeClr>
              </a:solidFill>
              <a:latin typeface="Arial" panose="020B0604020202020204" pitchFamily="34" charset="0"/>
              <a:cs typeface="Arial" panose="020B0604020202020204" pitchFamily="34" charset="0"/>
            </a:rPr>
            <a:t>na osobnom računu</a:t>
          </a:r>
          <a:endParaRPr lang="en-US" sz="1400" i="1" dirty="0">
            <a:solidFill>
              <a:schemeClr val="tx1">
                <a:lumMod val="50000"/>
                <a:lumOff val="50000"/>
              </a:schemeClr>
            </a:solidFill>
            <a:latin typeface="Arial" panose="020B0604020202020204" pitchFamily="34" charset="0"/>
            <a:cs typeface="Arial" panose="020B0604020202020204" pitchFamily="34" charset="0"/>
          </a:endParaRPr>
        </a:p>
      </dgm:t>
    </dgm:pt>
    <dgm:pt modelId="{693E1C80-57E1-4016-9C07-ED72A70735AD}" type="parTrans" cxnId="{9EBCD393-268F-4FAB-8753-BC14469CF321}">
      <dgm:prSet/>
      <dgm:spPr/>
      <dgm:t>
        <a:bodyPr/>
        <a:lstStyle/>
        <a:p>
          <a:endParaRPr lang="en-US"/>
        </a:p>
      </dgm:t>
    </dgm:pt>
    <dgm:pt modelId="{47C52A48-6BE8-4880-BD38-8EBDEB94A674}" type="sibTrans" cxnId="{9EBCD393-268F-4FAB-8753-BC14469CF321}">
      <dgm:prSet/>
      <dgm:spPr/>
      <dgm:t>
        <a:bodyPr/>
        <a:lstStyle/>
        <a:p>
          <a:endParaRPr lang="en-US"/>
        </a:p>
      </dgm:t>
    </dgm:pt>
    <dgm:pt modelId="{C3E6E394-B0DA-4720-9CD6-286FE05E5A56}" type="pres">
      <dgm:prSet presAssocID="{04A2D4A5-9C47-4DDB-9FB7-6313A1144017}" presName="arrowDiagram" presStyleCnt="0">
        <dgm:presLayoutVars>
          <dgm:chMax val="5"/>
          <dgm:dir/>
          <dgm:resizeHandles val="exact"/>
        </dgm:presLayoutVars>
      </dgm:prSet>
      <dgm:spPr/>
    </dgm:pt>
    <dgm:pt modelId="{FBFE1736-A0DA-4C89-BAA3-30D138B8C44C}" type="pres">
      <dgm:prSet presAssocID="{04A2D4A5-9C47-4DDB-9FB7-6313A1144017}" presName="arrow" presStyleLbl="bgShp" presStyleIdx="0" presStyleCnt="1" custLinFactNeighborX="3493" custLinFactNeighborY="-5311"/>
      <dgm:spPr/>
    </dgm:pt>
    <dgm:pt modelId="{28572949-AC1D-42B9-B055-1EB664FFD8E7}" type="pres">
      <dgm:prSet presAssocID="{04A2D4A5-9C47-4DDB-9FB7-6313A1144017}" presName="arrowDiagram3" presStyleCnt="0"/>
      <dgm:spPr/>
    </dgm:pt>
    <dgm:pt modelId="{ACE8BFAA-F273-4477-8D40-8C35388EF267}" type="pres">
      <dgm:prSet presAssocID="{847A2C1E-2701-4182-BFDD-4D7B46C77594}" presName="bullet3a" presStyleLbl="node1" presStyleIdx="0" presStyleCnt="3" custLinFactY="-14011" custLinFactNeighborY="-100000"/>
      <dgm:spPr/>
    </dgm:pt>
    <dgm:pt modelId="{16AB2287-D8A4-4202-BFBA-C654F8188031}" type="pres">
      <dgm:prSet presAssocID="{847A2C1E-2701-4182-BFDD-4D7B46C77594}" presName="textBox3a" presStyleLbl="revTx" presStyleIdx="0" presStyleCnt="3" custScaleX="181377" custLinFactNeighborX="-41497" custLinFactNeighborY="9601">
        <dgm:presLayoutVars>
          <dgm:bulletEnabled val="1"/>
        </dgm:presLayoutVars>
      </dgm:prSet>
      <dgm:spPr/>
      <dgm:t>
        <a:bodyPr/>
        <a:lstStyle/>
        <a:p>
          <a:endParaRPr lang="hr-HR"/>
        </a:p>
      </dgm:t>
    </dgm:pt>
    <dgm:pt modelId="{57BEABEA-B001-4EA3-BBF3-047CD92E8922}" type="pres">
      <dgm:prSet presAssocID="{9F94A1CA-A08B-492C-B3E1-F3BF68AE396D}" presName="bullet3b" presStyleLbl="node1" presStyleIdx="1" presStyleCnt="3" custLinFactX="3821" custLinFactY="-19238" custLinFactNeighborX="100000" custLinFactNeighborY="-100000"/>
      <dgm:spPr/>
    </dgm:pt>
    <dgm:pt modelId="{EA2367B8-7CB0-4D7D-885F-7AFAEF936268}" type="pres">
      <dgm:prSet presAssocID="{9F94A1CA-A08B-492C-B3E1-F3BF68AE396D}" presName="textBox3b" presStyleLbl="revTx" presStyleIdx="1" presStyleCnt="3" custScaleX="152593" custLinFactNeighborX="-17614" custLinFactNeighborY="-385">
        <dgm:presLayoutVars>
          <dgm:bulletEnabled val="1"/>
        </dgm:presLayoutVars>
      </dgm:prSet>
      <dgm:spPr/>
      <dgm:t>
        <a:bodyPr/>
        <a:lstStyle/>
        <a:p>
          <a:endParaRPr lang="hr-HR"/>
        </a:p>
      </dgm:t>
    </dgm:pt>
    <dgm:pt modelId="{2BFD0196-8F04-4CCB-9BDC-65FD2CB97C83}" type="pres">
      <dgm:prSet presAssocID="{51030C79-855E-4EFA-A204-90659A88E0E9}" presName="bullet3c" presStyleLbl="node1" presStyleIdx="2" presStyleCnt="3" custLinFactX="89967" custLinFactY="-4069" custLinFactNeighborX="100000" custLinFactNeighborY="-100000"/>
      <dgm:spPr/>
    </dgm:pt>
    <dgm:pt modelId="{B3B19CEE-9859-4516-918F-1D8CD564302C}" type="pres">
      <dgm:prSet presAssocID="{51030C79-855E-4EFA-A204-90659A88E0E9}" presName="textBox3c" presStyleLbl="revTx" presStyleIdx="2" presStyleCnt="3" custScaleX="179167" custScaleY="72434" custLinFactNeighborX="17122" custLinFactNeighborY="-10368">
        <dgm:presLayoutVars>
          <dgm:bulletEnabled val="1"/>
        </dgm:presLayoutVars>
      </dgm:prSet>
      <dgm:spPr/>
      <dgm:t>
        <a:bodyPr/>
        <a:lstStyle/>
        <a:p>
          <a:endParaRPr lang="hr-HR"/>
        </a:p>
      </dgm:t>
    </dgm:pt>
  </dgm:ptLst>
  <dgm:cxnLst>
    <dgm:cxn modelId="{C3246AB0-D21C-4396-9349-B5C4F7CB38B2}" type="presOf" srcId="{51030C79-855E-4EFA-A204-90659A88E0E9}" destId="{B3B19CEE-9859-4516-918F-1D8CD564302C}" srcOrd="0" destOrd="0" presId="urn:microsoft.com/office/officeart/2005/8/layout/arrow2"/>
    <dgm:cxn modelId="{0D163907-5944-4A91-9E95-12B4A0459A5B}" type="presOf" srcId="{9F94A1CA-A08B-492C-B3E1-F3BF68AE396D}" destId="{EA2367B8-7CB0-4D7D-885F-7AFAEF936268}" srcOrd="0" destOrd="0" presId="urn:microsoft.com/office/officeart/2005/8/layout/arrow2"/>
    <dgm:cxn modelId="{48CBE2A8-AB28-4DBA-AAA9-5B238145FD79}" srcId="{04A2D4A5-9C47-4DDB-9FB7-6313A1144017}" destId="{9F94A1CA-A08B-492C-B3E1-F3BF68AE396D}" srcOrd="1" destOrd="0" parTransId="{07CA5F3B-7D69-4813-BF37-2BEB0C897F87}" sibTransId="{14BDD4B0-84FC-4218-BDFF-906E206B7584}"/>
    <dgm:cxn modelId="{2CEDB8DE-60B1-4FDB-8B13-16469ABDF375}" srcId="{04A2D4A5-9C47-4DDB-9FB7-6313A1144017}" destId="{847A2C1E-2701-4182-BFDD-4D7B46C77594}" srcOrd="0" destOrd="0" parTransId="{0ABC9A4E-D53B-4B8E-9D9A-11C57FFA9AC6}" sibTransId="{F39B436B-E766-4D5D-8162-EC85C1ECAE0B}"/>
    <dgm:cxn modelId="{B16C4391-0F00-4005-8238-DFAEB3B27CED}" type="presOf" srcId="{847A2C1E-2701-4182-BFDD-4D7B46C77594}" destId="{16AB2287-D8A4-4202-BFBA-C654F8188031}" srcOrd="0" destOrd="0" presId="urn:microsoft.com/office/officeart/2005/8/layout/arrow2"/>
    <dgm:cxn modelId="{65FD47EB-EDA2-4BB9-916A-90B1E23E7511}" type="presOf" srcId="{04A2D4A5-9C47-4DDB-9FB7-6313A1144017}" destId="{C3E6E394-B0DA-4720-9CD6-286FE05E5A56}" srcOrd="0" destOrd="0" presId="urn:microsoft.com/office/officeart/2005/8/layout/arrow2"/>
    <dgm:cxn modelId="{9EBCD393-268F-4FAB-8753-BC14469CF321}" srcId="{04A2D4A5-9C47-4DDB-9FB7-6313A1144017}" destId="{51030C79-855E-4EFA-A204-90659A88E0E9}" srcOrd="2" destOrd="0" parTransId="{693E1C80-57E1-4016-9C07-ED72A70735AD}" sibTransId="{47C52A48-6BE8-4880-BD38-8EBDEB94A674}"/>
    <dgm:cxn modelId="{5C83BA46-D225-4720-8786-70C19D38FE0A}" type="presParOf" srcId="{C3E6E394-B0DA-4720-9CD6-286FE05E5A56}" destId="{FBFE1736-A0DA-4C89-BAA3-30D138B8C44C}" srcOrd="0" destOrd="0" presId="urn:microsoft.com/office/officeart/2005/8/layout/arrow2"/>
    <dgm:cxn modelId="{E9E8495E-C9B6-40F3-9FD0-627BA639240B}" type="presParOf" srcId="{C3E6E394-B0DA-4720-9CD6-286FE05E5A56}" destId="{28572949-AC1D-42B9-B055-1EB664FFD8E7}" srcOrd="1" destOrd="0" presId="urn:microsoft.com/office/officeart/2005/8/layout/arrow2"/>
    <dgm:cxn modelId="{736EDCBB-0687-4090-BF9F-C65B78241DF2}" type="presParOf" srcId="{28572949-AC1D-42B9-B055-1EB664FFD8E7}" destId="{ACE8BFAA-F273-4477-8D40-8C35388EF267}" srcOrd="0" destOrd="0" presId="urn:microsoft.com/office/officeart/2005/8/layout/arrow2"/>
    <dgm:cxn modelId="{D8E34DBC-C0B4-4B50-A15B-E85D4FE194B0}" type="presParOf" srcId="{28572949-AC1D-42B9-B055-1EB664FFD8E7}" destId="{16AB2287-D8A4-4202-BFBA-C654F8188031}" srcOrd="1" destOrd="0" presId="urn:microsoft.com/office/officeart/2005/8/layout/arrow2"/>
    <dgm:cxn modelId="{D1B2F7D2-B79F-4EA0-BD03-C947F8EB5F1B}" type="presParOf" srcId="{28572949-AC1D-42B9-B055-1EB664FFD8E7}" destId="{57BEABEA-B001-4EA3-BBF3-047CD92E8922}" srcOrd="2" destOrd="0" presId="urn:microsoft.com/office/officeart/2005/8/layout/arrow2"/>
    <dgm:cxn modelId="{836C3CBF-EAF8-462E-A51C-E7A931B17640}" type="presParOf" srcId="{28572949-AC1D-42B9-B055-1EB664FFD8E7}" destId="{EA2367B8-7CB0-4D7D-885F-7AFAEF936268}" srcOrd="3" destOrd="0" presId="urn:microsoft.com/office/officeart/2005/8/layout/arrow2"/>
    <dgm:cxn modelId="{EDAA1E9A-2F67-432A-8068-4DD32A566FBE}" type="presParOf" srcId="{28572949-AC1D-42B9-B055-1EB664FFD8E7}" destId="{2BFD0196-8F04-4CCB-9BDC-65FD2CB97C83}" srcOrd="4" destOrd="0" presId="urn:microsoft.com/office/officeart/2005/8/layout/arrow2"/>
    <dgm:cxn modelId="{918DC549-9A53-4F68-8238-10927FF7006D}" type="presParOf" srcId="{28572949-AC1D-42B9-B055-1EB664FFD8E7}" destId="{B3B19CEE-9859-4516-918F-1D8CD564302C}"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0.66077</cdr:x>
      <cdr:y>0.12538</cdr:y>
    </cdr:from>
    <cdr:to>
      <cdr:x>0.71387</cdr:x>
      <cdr:y>0.90946</cdr:y>
    </cdr:to>
    <cdr:sp macro="" textlink="">
      <cdr:nvSpPr>
        <cdr:cNvPr id="2" name="Rectangle 1"/>
        <cdr:cNvSpPr/>
      </cdr:nvSpPr>
      <cdr:spPr>
        <a:xfrm xmlns:a="http://schemas.openxmlformats.org/drawingml/2006/main">
          <a:off x="2688287" y="422003"/>
          <a:ext cx="216025" cy="2639087"/>
        </a:xfrm>
        <a:prstGeom xmlns:a="http://schemas.openxmlformats.org/drawingml/2006/main" prst="rect">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r-Latn-R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en-US"/>
          </a:p>
        </p:txBody>
      </p:sp>
      <p:sp>
        <p:nvSpPr>
          <p:cNvPr id="3" name="Date Placeholder 2"/>
          <p:cNvSpPr>
            <a:spLocks noGrp="1"/>
          </p:cNvSpPr>
          <p:nvPr>
            <p:ph type="dt" sz="quarter" idx="1"/>
          </p:nvPr>
        </p:nvSpPr>
        <p:spPr>
          <a:xfrm>
            <a:off x="3815375" y="1"/>
            <a:ext cx="2918830" cy="493315"/>
          </a:xfrm>
          <a:prstGeom prst="rect">
            <a:avLst/>
          </a:prstGeom>
        </p:spPr>
        <p:txBody>
          <a:bodyPr vert="horz" lIns="90754" tIns="45377" rIns="90754" bIns="45377" rtlCol="0"/>
          <a:lstStyle>
            <a:lvl1pPr algn="r">
              <a:defRPr sz="1200"/>
            </a:lvl1pPr>
          </a:lstStyle>
          <a:p>
            <a:fld id="{031588A3-CE8E-ED46-88A0-0EFED6F10831}" type="datetimeFigureOut">
              <a:rPr lang="en-US"/>
              <a:pPr/>
              <a:t>2/4/2019</a:t>
            </a:fld>
            <a:endParaRPr lang="en-US"/>
          </a:p>
        </p:txBody>
      </p:sp>
      <p:sp>
        <p:nvSpPr>
          <p:cNvPr id="4" name="Footer Placeholder 3"/>
          <p:cNvSpPr>
            <a:spLocks noGrp="1"/>
          </p:cNvSpPr>
          <p:nvPr>
            <p:ph type="ftr" sz="quarter" idx="2"/>
          </p:nvPr>
        </p:nvSpPr>
        <p:spPr>
          <a:xfrm>
            <a:off x="1" y="9371286"/>
            <a:ext cx="2918830" cy="493315"/>
          </a:xfrm>
          <a:prstGeom prst="rect">
            <a:avLst/>
          </a:prstGeom>
        </p:spPr>
        <p:txBody>
          <a:bodyPr vert="horz" lIns="90754" tIns="45377" rIns="90754" bIns="45377"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6"/>
            <a:ext cx="2918830" cy="493315"/>
          </a:xfrm>
          <a:prstGeom prst="rect">
            <a:avLst/>
          </a:prstGeom>
        </p:spPr>
        <p:txBody>
          <a:bodyPr vert="horz" lIns="90754" tIns="45377" rIns="90754" bIns="45377" rtlCol="0" anchor="b"/>
          <a:lstStyle>
            <a:lvl1pPr algn="r">
              <a:defRPr sz="1200"/>
            </a:lvl1pPr>
          </a:lstStyle>
          <a:p>
            <a:fld id="{A27B6C8F-F7BD-6648-8A83-486016E20E13}" type="slidenum">
              <a:rPr/>
              <a:pPr/>
              <a:t>‹#›</a:t>
            </a:fld>
            <a:endParaRPr lang="en-US"/>
          </a:p>
        </p:txBody>
      </p:sp>
    </p:spTree>
    <p:extLst>
      <p:ext uri="{BB962C8B-B14F-4D97-AF65-F5344CB8AC3E}">
        <p14:creationId xmlns:p14="http://schemas.microsoft.com/office/powerpoint/2010/main" val="217315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en-US"/>
          </a:p>
        </p:txBody>
      </p:sp>
      <p:sp>
        <p:nvSpPr>
          <p:cNvPr id="3" name="Date Placeholder 2"/>
          <p:cNvSpPr>
            <a:spLocks noGrp="1"/>
          </p:cNvSpPr>
          <p:nvPr>
            <p:ph type="dt" idx="1"/>
          </p:nvPr>
        </p:nvSpPr>
        <p:spPr>
          <a:xfrm>
            <a:off x="3815375" y="1"/>
            <a:ext cx="2918830" cy="493315"/>
          </a:xfrm>
          <a:prstGeom prst="rect">
            <a:avLst/>
          </a:prstGeom>
        </p:spPr>
        <p:txBody>
          <a:bodyPr vert="horz" lIns="90754" tIns="45377" rIns="90754" bIns="45377" rtlCol="0"/>
          <a:lstStyle>
            <a:lvl1pPr algn="r">
              <a:defRPr sz="1200"/>
            </a:lvl1pPr>
          </a:lstStyle>
          <a:p>
            <a:fld id="{D5654C69-C5D9-1E41-887F-59B030B013BF}" type="datetimeFigureOut">
              <a:rPr lang="en-US"/>
              <a:pPr/>
              <a:t>2/4/2019</a:t>
            </a:fld>
            <a:endParaRPr lang="en-US"/>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54" tIns="45377" rIns="90754" bIns="45377" rtlCol="0">
            <a:normAutofit/>
          </a:body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6" name="Footer Placeholder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a:defRPr sz="1200"/>
            </a:lvl1pPr>
          </a:lstStyle>
          <a:p>
            <a:fld id="{1626DFCF-595E-2249-8A75-8384B489D502}" type="slidenum">
              <a:rPr/>
              <a:pPr/>
              <a:t>‹#›</a:t>
            </a:fld>
            <a:endParaRPr lang="en-US"/>
          </a:p>
        </p:txBody>
      </p:sp>
    </p:spTree>
    <p:extLst>
      <p:ext uri="{BB962C8B-B14F-4D97-AF65-F5344CB8AC3E}">
        <p14:creationId xmlns:p14="http://schemas.microsoft.com/office/powerpoint/2010/main" val="4197325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1626DFCF-595E-2249-8A75-8384B489D502}" type="slidenum">
              <a:rPr lang="hr-HR" smtClean="0"/>
              <a:pPr/>
              <a:t>1</a:t>
            </a:fld>
            <a:endParaRPr lang="hr-HR"/>
          </a:p>
        </p:txBody>
      </p:sp>
    </p:spTree>
    <p:extLst>
      <p:ext uri="{BB962C8B-B14F-4D97-AF65-F5344CB8AC3E}">
        <p14:creationId xmlns:p14="http://schemas.microsoft.com/office/powerpoint/2010/main" val="318903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8302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8045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HR – 41%</a:t>
            </a:r>
            <a:endParaRPr lang="en-US" dirty="0"/>
          </a:p>
        </p:txBody>
      </p:sp>
      <p:sp>
        <p:nvSpPr>
          <p:cNvPr id="4" name="Slide Number Placeholder 3"/>
          <p:cNvSpPr>
            <a:spLocks noGrp="1"/>
          </p:cNvSpPr>
          <p:nvPr>
            <p:ph type="sldNum" sz="quarter" idx="10"/>
          </p:nvPr>
        </p:nvSpPr>
        <p:spPr/>
        <p:txBody>
          <a:bodyPr/>
          <a:lstStyle/>
          <a:p>
            <a:pPr defTabSz="453771"/>
            <a:fld id="{1626DFCF-595E-2249-8A75-8384B489D502}" type="slidenum">
              <a:rPr lang="en-US">
                <a:solidFill>
                  <a:prstClr val="black"/>
                </a:solidFill>
                <a:latin typeface="Calibri"/>
              </a:rPr>
              <a:pPr defTabSz="453771"/>
              <a:t>12</a:t>
            </a:fld>
            <a:endParaRPr lang="en-US">
              <a:solidFill>
                <a:prstClr val="black"/>
              </a:solidFill>
              <a:latin typeface="Calibri"/>
            </a:endParaRPr>
          </a:p>
        </p:txBody>
      </p:sp>
    </p:spTree>
    <p:extLst>
      <p:ext uri="{BB962C8B-B14F-4D97-AF65-F5344CB8AC3E}">
        <p14:creationId xmlns:p14="http://schemas.microsoft.com/office/powerpoint/2010/main" val="175284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r-HR" sz="1200" b="0" i="1" dirty="0">
                <a:solidFill>
                  <a:prstClr val="black">
                    <a:lumMod val="50000"/>
                    <a:lumOff val="50000"/>
                  </a:prstClr>
                </a:solidFill>
                <a:latin typeface="Arial" panose="020B0604020202020204" pitchFamily="34" charset="0"/>
                <a:cs typeface="Arial" panose="020B0604020202020204" pitchFamily="34" charset="0"/>
              </a:rPr>
              <a:t>Godišnjom uplatom 5000 kn (417 kn mjesečno, 14kn dnevno), za 30 godina na osobnom računu biti će više od 200.000 kn, uz konzervativnu pretpostavku prosječnog prinosa od samo 1% godišnje.</a:t>
            </a:r>
          </a:p>
          <a:p>
            <a:pPr marL="0" marR="0" lvl="0" indent="0" algn="l" defTabSz="457200" rtl="0" eaLnBrk="1" fontAlgn="auto" latinLnBrk="0" hangingPunct="1">
              <a:lnSpc>
                <a:spcPct val="100000"/>
              </a:lnSpc>
              <a:spcBef>
                <a:spcPts val="0"/>
              </a:spcBef>
              <a:spcAft>
                <a:spcPts val="0"/>
              </a:spcAft>
              <a:buClrTx/>
              <a:buSzTx/>
              <a:buFontTx/>
              <a:buNone/>
              <a:tabLst/>
              <a:defRPr/>
            </a:pPr>
            <a:r>
              <a:rPr lang="hr-HR" sz="1200" b="0" i="1" dirty="0">
                <a:solidFill>
                  <a:prstClr val="black">
                    <a:lumMod val="50000"/>
                    <a:lumOff val="50000"/>
                  </a:prstClr>
                </a:solidFill>
                <a:latin typeface="Arial" panose="020B0604020202020204" pitchFamily="34" charset="0"/>
                <a:cs typeface="Arial" panose="020B0604020202020204" pitchFamily="34" charset="0"/>
              </a:rPr>
              <a:t>Navedeno će omogućiti isplatu dodatne mirovine od 840kn kroz 20 godina, 670kn kroz 25 godina odnosno 560kn kroz sljedećih 30 godina.</a:t>
            </a:r>
          </a:p>
        </p:txBody>
      </p:sp>
      <p:sp>
        <p:nvSpPr>
          <p:cNvPr id="4" name="Slide Number Placeholder 3"/>
          <p:cNvSpPr>
            <a:spLocks noGrp="1"/>
          </p:cNvSpPr>
          <p:nvPr>
            <p:ph type="sldNum" sz="quarter" idx="10"/>
          </p:nvPr>
        </p:nvSpPr>
        <p:spPr/>
        <p:txBody>
          <a:bodyPr/>
          <a:lstStyle/>
          <a:p>
            <a:pPr defTabSz="453771"/>
            <a:fld id="{1626DFCF-595E-2249-8A75-8384B489D502}" type="slidenum">
              <a:rPr lang="en-US">
                <a:solidFill>
                  <a:prstClr val="black"/>
                </a:solidFill>
                <a:latin typeface="Calibri"/>
              </a:rPr>
              <a:pPr defTabSz="453771"/>
              <a:t>13</a:t>
            </a:fld>
            <a:endParaRPr lang="en-US">
              <a:solidFill>
                <a:prstClr val="black"/>
              </a:solidFill>
              <a:latin typeface="Calibri"/>
            </a:endParaRPr>
          </a:p>
        </p:txBody>
      </p:sp>
    </p:spTree>
    <p:extLst>
      <p:ext uri="{BB962C8B-B14F-4D97-AF65-F5344CB8AC3E}">
        <p14:creationId xmlns:p14="http://schemas.microsoft.com/office/powerpoint/2010/main" val="150493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1468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Kad je riječ o obveznim mirovinskim fondovima, europske države koje imaju sličan sustav kao HR (drugi stup, </a:t>
            </a:r>
            <a:r>
              <a:rPr lang="hr-HR" dirty="0" err="1"/>
              <a:t>defined</a:t>
            </a:r>
            <a:r>
              <a:rPr lang="hr-HR" dirty="0"/>
              <a:t> </a:t>
            </a:r>
            <a:r>
              <a:rPr lang="hr-HR" dirty="0" err="1"/>
              <a:t>contribution</a:t>
            </a:r>
            <a:r>
              <a:rPr lang="hr-HR" dirty="0"/>
              <a:t> – DC) uključuju Bugarsku, Rumunjsku, Slovačku, Poljsku, Estoniju, Letoniju, Litvu i Makedoniju.</a:t>
            </a:r>
            <a:endParaRPr lang="hr-HR" b="1" dirty="0"/>
          </a:p>
          <a:p>
            <a:r>
              <a:rPr lang="hr-HR" dirty="0"/>
              <a:t>Mađarska je imala takav sustav no on je potpuno ukinut. Određene države su nakon financijske krize također modificirale drugi stup kroz privremeno smanjene doprinosa (Estonija, Rumunjska), trajno smanjenje doprinosa (Letonija), trajno smanjenje doprinosa zajedno s </a:t>
            </a:r>
            <a:r>
              <a:rPr lang="hr-HR" dirty="0" err="1"/>
              <a:t>opt-in</a:t>
            </a:r>
            <a:r>
              <a:rPr lang="hr-HR" dirty="0"/>
              <a:t>/</a:t>
            </a:r>
            <a:r>
              <a:rPr lang="hr-HR" dirty="0" err="1"/>
              <a:t>opt-out</a:t>
            </a:r>
            <a:r>
              <a:rPr lang="hr-HR" dirty="0"/>
              <a:t> pravilom (Litva, Poljska, Slovačka).</a:t>
            </a:r>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2008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Aktivni</a:t>
            </a:r>
            <a:r>
              <a:rPr lang="hr-HR" baseline="0" dirty="0"/>
              <a:t> član = evidentirana je promjena na osobnom računu u zadnja tri mjeseca.</a:t>
            </a:r>
          </a:p>
          <a:p>
            <a:r>
              <a:rPr lang="hr-HR" baseline="0" dirty="0"/>
              <a:t>Vrijednosti su ažurirane na 29.1.2019.</a:t>
            </a:r>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5499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Aktivni</a:t>
            </a:r>
            <a:r>
              <a:rPr lang="hr-HR" baseline="0" dirty="0"/>
              <a:t> član = evidentirana je promjena na osobnom računu u zadnja tri mjeseca.</a:t>
            </a:r>
          </a:p>
          <a:p>
            <a:r>
              <a:rPr lang="hr-HR" baseline="0" dirty="0"/>
              <a:t>Prosječni godišnji prinos od početka rada gledan je do 29.1.2019.</a:t>
            </a:r>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033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67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dirty="0"/>
              <a:t>Sudjelovali su u dokapitalizacijama u turističkom sektoru (</a:t>
            </a:r>
            <a:r>
              <a:rPr lang="hr-HR" dirty="0" err="1"/>
              <a:t>Imperijal</a:t>
            </a:r>
            <a:r>
              <a:rPr lang="hr-HR" dirty="0"/>
              <a:t> d.d. Rab, HTP Korčula, …). Povećavali su udjele u Končaru, Adris grupi, Atlantik grupi, HT i Podravka. </a:t>
            </a:r>
          </a:p>
          <a:p>
            <a:pPr marL="0" marR="0" indent="0" algn="l" defTabSz="457200" rtl="0" eaLnBrk="1" fontAlgn="auto" latinLnBrk="0" hangingPunct="1">
              <a:lnSpc>
                <a:spcPct val="100000"/>
              </a:lnSpc>
              <a:spcBef>
                <a:spcPts val="0"/>
              </a:spcBef>
              <a:spcAft>
                <a:spcPts val="0"/>
              </a:spcAft>
              <a:buClrTx/>
              <a:buSzTx/>
              <a:buFontTx/>
              <a:buNone/>
              <a:tabLst/>
              <a:defRPr/>
            </a:pPr>
            <a:r>
              <a:rPr lang="hr-HR" dirty="0"/>
              <a:t>Nove zakonske mogućnosti</a:t>
            </a:r>
            <a:r>
              <a:rPr lang="hr-HR" baseline="0" dirty="0"/>
              <a:t> ulaganja  - infrastrukturni projekti kao nova klasa imovine, start </a:t>
            </a:r>
            <a:r>
              <a:rPr lang="hr-HR" baseline="0" dirty="0" err="1"/>
              <a:t>upovi</a:t>
            </a:r>
            <a:r>
              <a:rPr lang="hr-HR" baseline="0" dirty="0"/>
              <a:t>, …</a:t>
            </a:r>
            <a:endParaRPr lang="hr-HR" dirty="0"/>
          </a:p>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9635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2541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3771"/>
            <a:fld id="{1626DFCF-595E-2249-8A75-8384B489D502}" type="slidenum">
              <a:rPr lang="en-US">
                <a:solidFill>
                  <a:prstClr val="black"/>
                </a:solidFill>
                <a:latin typeface="Calibri"/>
              </a:rPr>
              <a:pPr defTabSz="453771"/>
              <a:t>8</a:t>
            </a:fld>
            <a:endParaRPr lang="en-US">
              <a:solidFill>
                <a:prstClr val="black"/>
              </a:solidFill>
              <a:latin typeface="Calibri"/>
            </a:endParaRPr>
          </a:p>
        </p:txBody>
      </p:sp>
    </p:spTree>
    <p:extLst>
      <p:ext uri="{BB962C8B-B14F-4D97-AF65-F5344CB8AC3E}">
        <p14:creationId xmlns:p14="http://schemas.microsoft.com/office/powerpoint/2010/main" val="78117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771">
              <a:defRPr/>
            </a:pPr>
            <a:r>
              <a:rPr lang="hr-HR" b="1" i="1" dirty="0">
                <a:solidFill>
                  <a:schemeClr val="tx1">
                    <a:lumMod val="50000"/>
                    <a:lumOff val="50000"/>
                  </a:schemeClr>
                </a:solidFill>
                <a:latin typeface="Arial" panose="020B0604020202020204" pitchFamily="34" charset="0"/>
                <a:cs typeface="Arial" panose="020B0604020202020204" pitchFamily="34" charset="0"/>
              </a:rPr>
              <a:t>Većina osiguranika ne bira mirovinski fond iako ima tu mogućnost, već ih REGOS raspoređuje automatizmom po propisanom „ključu”</a:t>
            </a:r>
          </a:p>
          <a:p>
            <a:pPr defTabSz="453771">
              <a:defRPr/>
            </a:pPr>
            <a:r>
              <a:rPr lang="hr-HR" i="1" dirty="0">
                <a:solidFill>
                  <a:schemeClr val="tx1">
                    <a:lumMod val="50000"/>
                    <a:lumOff val="50000"/>
                  </a:schemeClr>
                </a:solidFill>
                <a:latin typeface="Arial" panose="020B0604020202020204" pitchFamily="34" charset="0"/>
                <a:cs typeface="Arial" panose="020B0604020202020204" pitchFamily="34" charset="0"/>
              </a:rPr>
              <a:t>Od kolovoza 2018. stupanjem na snagu Izmjena Zakona o obveznim mirovinskim fondovima REGOS po službenoj dužnosti raspoređuje osiguranike u mirovinske fondove u roku od mjesec dana od uspostavljanja obveznog mirovinskog osiguranja umjesto dotadašnjih šest mjeseci.</a:t>
            </a:r>
          </a:p>
          <a:p>
            <a:endParaRPr lang="en-US" dirty="0"/>
          </a:p>
        </p:txBody>
      </p:sp>
      <p:sp>
        <p:nvSpPr>
          <p:cNvPr id="4" name="Slide Number Placeholder 3"/>
          <p:cNvSpPr>
            <a:spLocks noGrp="1"/>
          </p:cNvSpPr>
          <p:nvPr>
            <p:ph type="sldNum" sz="quarter" idx="10"/>
          </p:nvPr>
        </p:nvSpPr>
        <p:spPr/>
        <p:txBody>
          <a:bodyPr/>
          <a:lstStyle/>
          <a:p>
            <a:fld id="{1626DFCF-595E-2249-8A75-8384B489D50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7518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hr-H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6645E8D3-A550-6D43-84BC-92A38406161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10533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645E8D3-A550-6D43-84BC-92A38406161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287984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645E8D3-A550-6D43-84BC-92A38406161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273024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645E8D3-A550-6D43-84BC-92A38406161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358988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hr-H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5E8D3-A550-6D43-84BC-92A38406161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346204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6645E8D3-A550-6D43-84BC-92A38406161A}"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26844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6645E8D3-A550-6D43-84BC-92A38406161A}"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165102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6645E8D3-A550-6D43-84BC-92A38406161A}"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333550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5E8D3-A550-6D43-84BC-92A38406161A}"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351366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r-H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45E8D3-A550-6D43-84BC-92A38406161A}"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108128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hr-H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r-H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45E8D3-A550-6D43-84BC-92A38406161A}"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081EA-DBF3-7B43-BE5F-09F8C0D52E39}" type="slidenum">
              <a:rPr lang="hr-HR" smtClean="0"/>
              <a:pPr/>
              <a:t>‹#›</a:t>
            </a:fld>
            <a:endParaRPr lang="hr-HR"/>
          </a:p>
        </p:txBody>
      </p:sp>
    </p:spTree>
    <p:extLst>
      <p:ext uri="{BB962C8B-B14F-4D97-AF65-F5344CB8AC3E}">
        <p14:creationId xmlns:p14="http://schemas.microsoft.com/office/powerpoint/2010/main" val="415123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45E8D3-A550-6D43-84BC-92A38406161A}" type="datetimeFigureOut">
              <a:rPr lang="en-US" smtClean="0"/>
              <a:pPr/>
              <a:t>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0081EA-DBF3-7B43-BE5F-09F8C0D52E39}" type="slidenum">
              <a:rPr lang="hr-HR" smtClean="0"/>
              <a:pPr/>
              <a:t>‹#›</a:t>
            </a:fld>
            <a:endParaRPr lang="hr-HR"/>
          </a:p>
        </p:txBody>
      </p:sp>
    </p:spTree>
    <p:extLst>
      <p:ext uri="{BB962C8B-B14F-4D97-AF65-F5344CB8AC3E}">
        <p14:creationId xmlns:p14="http://schemas.microsoft.com/office/powerpoint/2010/main" val="15215059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mailto:info@hanfa.h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115616" y="2636912"/>
            <a:ext cx="6789737" cy="2520280"/>
          </a:xfrm>
          <a:prstGeom prst="rect">
            <a:avLst/>
          </a:prstGeom>
          <a:noFill/>
          <a:ln w="9525">
            <a:noFill/>
            <a:miter lim="800000"/>
            <a:headEnd/>
            <a:tailEnd/>
          </a:ln>
        </p:spPr>
        <p:txBody>
          <a:bodyPr lIns="0" tIns="0" rIns="0" bIns="0" anchor="t">
            <a:prstTxWarp prst="textNoShape">
              <a:avLst/>
            </a:prstTxWarp>
          </a:bodyPr>
          <a:lstStyle/>
          <a:p>
            <a:pPr algn="ctr" defTabSz="966788">
              <a:defRPr/>
            </a:pPr>
            <a:r>
              <a:rPr lang="hr-HR" sz="3200" b="1" dirty="0">
                <a:solidFill>
                  <a:srgbClr val="0070C0"/>
                </a:solidFill>
                <a:latin typeface="Arial Rounded MT Bold" panose="020F0704030504030204" pitchFamily="34" charset="0"/>
                <a:cs typeface="Arial" pitchFamily="34" charset="0"/>
              </a:rPr>
              <a:t>MIROVINSKI SUSTAV</a:t>
            </a:r>
            <a:br>
              <a:rPr lang="hr-HR" sz="3200" b="1" dirty="0">
                <a:solidFill>
                  <a:srgbClr val="0070C0"/>
                </a:solidFill>
                <a:latin typeface="Arial Rounded MT Bold" panose="020F0704030504030204" pitchFamily="34" charset="0"/>
                <a:cs typeface="Arial" pitchFamily="34" charset="0"/>
              </a:rPr>
            </a:br>
            <a:r>
              <a:rPr lang="hr-HR" sz="3200" b="1" dirty="0">
                <a:solidFill>
                  <a:srgbClr val="0070C0"/>
                </a:solidFill>
                <a:latin typeface="Arial Rounded MT Bold" panose="020F0704030504030204" pitchFamily="34" charset="0"/>
                <a:cs typeface="Arial" pitchFamily="34" charset="0"/>
              </a:rPr>
              <a:t>Obvezni mirovinski fondovi</a:t>
            </a:r>
          </a:p>
          <a:p>
            <a:pPr algn="ctr" defTabSz="966788">
              <a:defRPr/>
            </a:pPr>
            <a:endParaRPr lang="hr-HR" sz="3200" b="1" dirty="0">
              <a:solidFill>
                <a:schemeClr val="bg1">
                  <a:lumMod val="50000"/>
                </a:schemeClr>
              </a:solidFill>
              <a:latin typeface="Arial Rounded MT Bold" panose="020F0704030504030204" pitchFamily="34" charset="0"/>
              <a:cs typeface="Arial" pitchFamily="34" charset="0"/>
            </a:endParaRPr>
          </a:p>
          <a:p>
            <a:pPr algn="ctr" defTabSz="966788">
              <a:defRPr/>
            </a:pPr>
            <a:r>
              <a:rPr lang="hr-HR" sz="2800" b="1" dirty="0">
                <a:solidFill>
                  <a:schemeClr val="bg1">
                    <a:lumMod val="50000"/>
                  </a:schemeClr>
                </a:solidFill>
                <a:latin typeface="Arial Rounded MT Bold" panose="020F0704030504030204" pitchFamily="34" charset="0"/>
                <a:cs typeface="Arial" pitchFamily="34" charset="0"/>
              </a:rPr>
              <a:t>100 milijardi kuna mirovinske štednje građana</a:t>
            </a:r>
          </a:p>
          <a:p>
            <a:pPr algn="ctr" defTabSz="966788">
              <a:defRPr/>
            </a:pPr>
            <a:endParaRPr lang="hr-HR" sz="3200" b="1" kern="0" baseline="30000" dirty="0">
              <a:solidFill>
                <a:schemeClr val="bg1">
                  <a:lumMod val="50000"/>
                </a:schemeClr>
              </a:solidFill>
              <a:latin typeface="Arial" pitchFamily="34" charset="0"/>
              <a:ea typeface="Arial" charset="0"/>
              <a:cs typeface="Arial" pitchFamily="34" charset="0"/>
            </a:endParaRPr>
          </a:p>
          <a:p>
            <a:pPr algn="ctr" defTabSz="966788">
              <a:defRPr/>
            </a:pPr>
            <a:endParaRPr lang="hr-HR" sz="3200" b="1" kern="0" baseline="30000" dirty="0">
              <a:solidFill>
                <a:schemeClr val="bg1">
                  <a:lumMod val="50000"/>
                </a:schemeClr>
              </a:solidFill>
              <a:latin typeface="Arial" pitchFamily="34" charset="0"/>
              <a:ea typeface="Arial" charset="0"/>
              <a:cs typeface="Arial" pitchFamily="34" charset="0"/>
            </a:endParaRPr>
          </a:p>
          <a:p>
            <a:pPr algn="ctr" defTabSz="966788">
              <a:defRPr/>
            </a:pPr>
            <a:endParaRPr lang="hr-HR" sz="3200" b="1" kern="0" baseline="30000" dirty="0">
              <a:solidFill>
                <a:schemeClr val="bg1">
                  <a:lumMod val="50000"/>
                </a:schemeClr>
              </a:solidFill>
              <a:latin typeface="Arial" pitchFamily="34" charset="0"/>
              <a:ea typeface="Arial" charset="0"/>
              <a:cs typeface="Arial" pitchFamily="34" charset="0"/>
            </a:endParaRPr>
          </a:p>
          <a:p>
            <a:pPr algn="ctr" defTabSz="966788">
              <a:defRPr/>
            </a:pPr>
            <a:endParaRPr lang="hr-HR" sz="3200" b="1" kern="0" baseline="30000" dirty="0">
              <a:solidFill>
                <a:schemeClr val="bg1">
                  <a:lumMod val="50000"/>
                </a:schemeClr>
              </a:solidFill>
              <a:latin typeface="Arial" pitchFamily="34" charset="0"/>
              <a:ea typeface="Arial" charset="0"/>
              <a:cs typeface="Arial" pitchFamily="34" charset="0"/>
            </a:endParaRPr>
          </a:p>
          <a:p>
            <a:pPr algn="ctr" defTabSz="966788">
              <a:defRPr/>
            </a:pPr>
            <a:endParaRPr lang="hr-HR" sz="1600" b="1" kern="0" baseline="30000" dirty="0">
              <a:solidFill>
                <a:schemeClr val="bg1">
                  <a:lumMod val="50000"/>
                </a:schemeClr>
              </a:solidFill>
              <a:latin typeface="Arial" pitchFamily="34" charset="0"/>
              <a:ea typeface="Arial" charset="0"/>
              <a:cs typeface="Arial" pitchFamily="34" charset="0"/>
            </a:endParaRPr>
          </a:p>
        </p:txBody>
      </p:sp>
      <p:sp>
        <p:nvSpPr>
          <p:cNvPr id="4" name="Rectangle 2"/>
          <p:cNvSpPr txBox="1">
            <a:spLocks noChangeArrowheads="1"/>
          </p:cNvSpPr>
          <p:nvPr/>
        </p:nvSpPr>
        <p:spPr bwMode="auto">
          <a:xfrm>
            <a:off x="1273308" y="5661248"/>
            <a:ext cx="6789737" cy="864096"/>
          </a:xfrm>
          <a:prstGeom prst="rect">
            <a:avLst/>
          </a:prstGeom>
          <a:noFill/>
          <a:ln w="9525">
            <a:noFill/>
            <a:miter lim="800000"/>
            <a:headEnd/>
            <a:tailEnd/>
          </a:ln>
        </p:spPr>
        <p:txBody>
          <a:bodyPr lIns="0" tIns="0" rIns="0" bIns="0" anchor="t">
            <a:prstTxWarp prst="textNoShape">
              <a:avLst/>
            </a:prstTxWarp>
          </a:bodyPr>
          <a:lstStyle/>
          <a:p>
            <a:pPr algn="ctr" defTabSz="966788">
              <a:defRPr/>
            </a:pPr>
            <a:endParaRPr lang="hr-HR" sz="3200" b="1" kern="0" baseline="30000" dirty="0">
              <a:solidFill>
                <a:schemeClr val="bg1">
                  <a:lumMod val="50000"/>
                </a:schemeClr>
              </a:solidFill>
              <a:latin typeface="Arial" pitchFamily="34" charset="0"/>
              <a:ea typeface="Arial" charset="0"/>
              <a:cs typeface="Arial" pitchFamily="34" charset="0"/>
            </a:endParaRPr>
          </a:p>
          <a:p>
            <a:pPr algn="ctr" defTabSz="966788">
              <a:defRPr/>
            </a:pPr>
            <a:r>
              <a:rPr lang="hr-HR" sz="1600" b="1" kern="0" dirty="0">
                <a:solidFill>
                  <a:schemeClr val="bg1">
                    <a:lumMod val="50000"/>
                  </a:schemeClr>
                </a:solidFill>
                <a:latin typeface="Arial" pitchFamily="34" charset="0"/>
                <a:ea typeface="Arial" charset="0"/>
                <a:cs typeface="Arial" pitchFamily="34" charset="0"/>
              </a:rPr>
              <a:t>1. veljače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Content Placeholder 1"/>
          <p:cNvSpPr txBox="1">
            <a:spLocks/>
          </p:cNvSpPr>
          <p:nvPr/>
        </p:nvSpPr>
        <p:spPr>
          <a:xfrm>
            <a:off x="523764" y="1412776"/>
            <a:ext cx="8280920" cy="3816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hr-HR" sz="17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106040183"/>
              </p:ext>
            </p:extLst>
          </p:nvPr>
        </p:nvGraphicFramePr>
        <p:xfrm>
          <a:off x="827584" y="1666087"/>
          <a:ext cx="7673280" cy="4608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1"/>
          <p:cNvSpPr txBox="1">
            <a:spLocks/>
          </p:cNvSpPr>
          <p:nvPr/>
        </p:nvSpPr>
        <p:spPr>
          <a:xfrm>
            <a:off x="287521" y="1086860"/>
            <a:ext cx="8765045" cy="61206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Donose se u svrhu unaprjeđenja poslovanja subjekata mirovinskog sustava, a ujedno se očekuje i korist za sve članove obveznih mirovinskih fondova. </a:t>
            </a:r>
          </a:p>
        </p:txBody>
      </p:sp>
      <p:sp>
        <p:nvSpPr>
          <p:cNvPr id="6" name="Rectangle 5"/>
          <p:cNvSpPr/>
          <p:nvPr/>
        </p:nvSpPr>
        <p:spPr>
          <a:xfrm rot="10800000" flipV="1">
            <a:off x="359024" y="164540"/>
            <a:ext cx="8784976" cy="707886"/>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Zakonske izmjene</a:t>
            </a:r>
          </a:p>
          <a:p>
            <a:pPr algn="ctr"/>
            <a:r>
              <a:rPr lang="hr-HR" sz="1400" b="1" dirty="0">
                <a:solidFill>
                  <a:schemeClr val="bg1">
                    <a:lumMod val="50000"/>
                  </a:schemeClr>
                </a:solidFill>
                <a:latin typeface="Arial" pitchFamily="34" charset="0"/>
                <a:cs typeface="Arial" pitchFamily="34" charset="0"/>
              </a:rPr>
              <a:t>najnovije izmjene ZOMF-a stupile na snagu početkom 2019.</a:t>
            </a:r>
            <a:endParaRPr lang="en-US" sz="14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7897201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1"/>
          <p:cNvSpPr txBox="1">
            <a:spLocks/>
          </p:cNvSpPr>
          <p:nvPr/>
        </p:nvSpPr>
        <p:spPr>
          <a:xfrm>
            <a:off x="272199" y="1628800"/>
            <a:ext cx="8765045" cy="11180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70C0"/>
              </a:buClr>
              <a:buFont typeface="Wingdings" panose="05000000000000000000" pitchFamily="2" charset="2"/>
              <a:buChar char="Ø"/>
            </a:pPr>
            <a:r>
              <a:rPr lang="hr-HR" sz="1600" b="1" i="1" dirty="0">
                <a:solidFill>
                  <a:schemeClr val="tx1">
                    <a:lumMod val="50000"/>
                    <a:lumOff val="50000"/>
                  </a:schemeClr>
                </a:solidFill>
                <a:latin typeface="Arial" panose="020B0604020202020204" pitchFamily="34" charset="0"/>
                <a:cs typeface="Arial" panose="020B0604020202020204" pitchFamily="34" charset="0"/>
              </a:rPr>
              <a:t> Utjecaj očekivanog rast kamatnih stopa uslijed velike izloženosti obvezničkom tržištu</a:t>
            </a:r>
          </a:p>
          <a:p>
            <a:pPr>
              <a:buClr>
                <a:srgbClr val="0070C0"/>
              </a:buClr>
              <a:buFont typeface="Wingdings" panose="05000000000000000000" pitchFamily="2" charset="2"/>
              <a:buChar char="Ø"/>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Ø"/>
            </a:pPr>
            <a:r>
              <a:rPr lang="hr-HR" sz="1600" b="1" i="1" dirty="0">
                <a:solidFill>
                  <a:schemeClr val="tx1">
                    <a:lumMod val="50000"/>
                    <a:lumOff val="50000"/>
                  </a:schemeClr>
                </a:solidFill>
                <a:latin typeface="Arial" panose="020B0604020202020204" pitchFamily="34" charset="0"/>
                <a:cs typeface="Arial" panose="020B0604020202020204" pitchFamily="34" charset="0"/>
              </a:rPr>
              <a:t> Usporavanje globalnog gospodarstva i njihov utjecaj na dionice</a:t>
            </a:r>
          </a:p>
          <a:p>
            <a:pPr>
              <a:buClr>
                <a:srgbClr val="0070C0"/>
              </a:buClr>
              <a:buFont typeface="Wingdings" panose="05000000000000000000" pitchFamily="2" charset="2"/>
              <a:buChar char="Ø"/>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Ø"/>
            </a:pPr>
            <a:r>
              <a:rPr lang="hr-HR" sz="1600" b="1" i="1" dirty="0">
                <a:solidFill>
                  <a:schemeClr val="tx1">
                    <a:lumMod val="50000"/>
                    <a:lumOff val="50000"/>
                  </a:schemeClr>
                </a:solidFill>
                <a:latin typeface="Arial" panose="020B0604020202020204" pitchFamily="34" charset="0"/>
                <a:cs typeface="Arial" panose="020B0604020202020204" pitchFamily="34" charset="0"/>
              </a:rPr>
              <a:t> P</a:t>
            </a:r>
            <a:r>
              <a:rPr lang="nn-NO" sz="1600" b="1" i="1" dirty="0">
                <a:solidFill>
                  <a:schemeClr val="tx1">
                    <a:lumMod val="50000"/>
                    <a:lumOff val="50000"/>
                  </a:schemeClr>
                </a:solidFill>
                <a:latin typeface="Arial" panose="020B0604020202020204" pitchFamily="34" charset="0"/>
                <a:cs typeface="Arial" panose="020B0604020202020204" pitchFamily="34" charset="0"/>
              </a:rPr>
              <a:t>ovećanje ulaganja u druge klase imovine</a:t>
            </a:r>
            <a:r>
              <a:rPr lang="hr-HR" sz="1600" b="1" i="1" dirty="0">
                <a:solidFill>
                  <a:schemeClr val="tx1">
                    <a:lumMod val="50000"/>
                    <a:lumOff val="50000"/>
                  </a:schemeClr>
                </a:solidFill>
                <a:latin typeface="Arial" panose="020B0604020202020204" pitchFamily="34" charset="0"/>
                <a:cs typeface="Arial" panose="020B0604020202020204" pitchFamily="34" charset="0"/>
              </a:rPr>
              <a:t> </a:t>
            </a:r>
          </a:p>
          <a:p>
            <a:pPr>
              <a:buClr>
                <a:srgbClr val="0070C0"/>
              </a:buClr>
              <a:buFont typeface="Wingdings" panose="05000000000000000000" pitchFamily="2" charset="2"/>
              <a:buChar char="Ø"/>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Ø"/>
            </a:pPr>
            <a:r>
              <a:rPr lang="hr-HR" sz="1600" b="1" i="1" dirty="0">
                <a:solidFill>
                  <a:schemeClr val="tx1">
                    <a:lumMod val="50000"/>
                    <a:lumOff val="50000"/>
                  </a:schemeClr>
                </a:solidFill>
                <a:latin typeface="Arial" panose="020B0604020202020204" pitchFamily="34" charset="0"/>
                <a:cs typeface="Arial" panose="020B0604020202020204" pitchFamily="34" charset="0"/>
              </a:rPr>
              <a:t> Implementacija sustava </a:t>
            </a:r>
            <a:r>
              <a:rPr lang="hr-HR" sz="1600" b="1" i="1" dirty="0" smtClean="0">
                <a:solidFill>
                  <a:schemeClr val="tx1">
                    <a:lumMod val="50000"/>
                    <a:lumOff val="50000"/>
                  </a:schemeClr>
                </a:solidFill>
                <a:latin typeface="Arial" panose="020B0604020202020204" pitchFamily="34" charset="0"/>
                <a:cs typeface="Arial" panose="020B0604020202020204" pitchFamily="34" charset="0"/>
              </a:rPr>
              <a:t>društveno</a:t>
            </a:r>
          </a:p>
          <a:p>
            <a:pPr marL="0" indent="0">
              <a:buClr>
                <a:srgbClr val="0070C0"/>
              </a:buClr>
              <a:buNone/>
            </a:pPr>
            <a:r>
              <a:rPr lang="hr-HR" sz="1600" b="1" i="1" dirty="0" smtClean="0">
                <a:solidFill>
                  <a:schemeClr val="tx1">
                    <a:lumMod val="50000"/>
                    <a:lumOff val="50000"/>
                  </a:schemeClr>
                </a:solidFill>
                <a:latin typeface="Arial" panose="020B0604020202020204" pitchFamily="34" charset="0"/>
                <a:cs typeface="Arial" panose="020B0604020202020204" pitchFamily="34" charset="0"/>
              </a:rPr>
              <a:t>odgovornog financiranja </a:t>
            </a: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Ø"/>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Ø"/>
            </a:pPr>
            <a:r>
              <a:rPr lang="hr-HR" sz="1600" b="1" i="1" dirty="0">
                <a:solidFill>
                  <a:schemeClr val="tx1">
                    <a:lumMod val="50000"/>
                    <a:lumOff val="50000"/>
                  </a:schemeClr>
                </a:solidFill>
                <a:latin typeface="Arial" panose="020B0604020202020204" pitchFamily="34" charset="0"/>
                <a:cs typeface="Arial" panose="020B0604020202020204" pitchFamily="34" charset="0"/>
              </a:rPr>
              <a:t> Oživljavanje domaćeg tržišta kapitala </a:t>
            </a:r>
          </a:p>
          <a:p>
            <a:pPr>
              <a:buClr>
                <a:srgbClr val="0070C0"/>
              </a:buClr>
              <a:buFont typeface="Wingdings" panose="05000000000000000000" pitchFamily="2" charset="2"/>
              <a:buChar char="Ø"/>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Ø"/>
            </a:pPr>
            <a:r>
              <a:rPr lang="hr-HR" sz="1600" b="1" i="1" dirty="0">
                <a:solidFill>
                  <a:schemeClr val="tx1">
                    <a:lumMod val="50000"/>
                    <a:lumOff val="50000"/>
                  </a:schemeClr>
                </a:solidFill>
                <a:latin typeface="Arial" panose="020B0604020202020204" pitchFamily="34" charset="0"/>
                <a:cs typeface="Arial" panose="020B0604020202020204" pitchFamily="34" charset="0"/>
              </a:rPr>
              <a:t> Demografska kretanja</a:t>
            </a:r>
          </a:p>
          <a:p>
            <a:pPr>
              <a:buClr>
                <a:srgbClr val="0070C0"/>
              </a:buClr>
              <a:buFont typeface="Wingdings" panose="05000000000000000000" pitchFamily="2" charset="2"/>
              <a:buChar char="Ø"/>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a:p>
            <a:pPr marL="0" indent="0">
              <a:buClr>
                <a:srgbClr val="0070C0"/>
              </a:buClr>
              <a:buNone/>
            </a:pPr>
            <a:endParaRPr lang="hr-HR" sz="16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Rectangle 5"/>
          <p:cNvSpPr/>
          <p:nvPr/>
        </p:nvSpPr>
        <p:spPr>
          <a:xfrm rot="10800000" flipV="1">
            <a:off x="359024" y="363434"/>
            <a:ext cx="8784976" cy="584775"/>
          </a:xfrm>
          <a:prstGeom prst="rect">
            <a:avLst/>
          </a:prstGeom>
        </p:spPr>
        <p:txBody>
          <a:bodyPr wrap="square">
            <a:spAutoFit/>
          </a:bodyPr>
          <a:lstStyle/>
          <a:p>
            <a:pPr algn="ctr"/>
            <a:r>
              <a:rPr lang="hr-HR" sz="3200" b="1" dirty="0">
                <a:solidFill>
                  <a:schemeClr val="bg1">
                    <a:lumMod val="50000"/>
                  </a:schemeClr>
                </a:solidFill>
                <a:latin typeface="Arial" pitchFamily="34" charset="0"/>
                <a:cs typeface="Arial" pitchFamily="34" charset="0"/>
              </a:rPr>
              <a:t>Izazovi u narednom razdoblju</a:t>
            </a:r>
            <a:endParaRPr lang="en-US" b="1" dirty="0">
              <a:solidFill>
                <a:schemeClr val="bg1">
                  <a:lumMod val="50000"/>
                </a:schemeClr>
              </a:solidFill>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394994"/>
            <a:ext cx="3888432" cy="2874058"/>
          </a:xfrm>
          <a:prstGeom prst="rect">
            <a:avLst/>
          </a:prstGeom>
        </p:spPr>
      </p:pic>
    </p:spTree>
    <p:extLst>
      <p:ext uri="{BB962C8B-B14F-4D97-AF65-F5344CB8AC3E}">
        <p14:creationId xmlns:p14="http://schemas.microsoft.com/office/powerpoint/2010/main" val="101791921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10800000" flipV="1">
            <a:off x="113618" y="336926"/>
            <a:ext cx="8784976"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26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Demografska kretanja stvaraju pritisak na mirovinske sustave </a:t>
            </a:r>
          </a:p>
        </p:txBody>
      </p:sp>
      <p:sp>
        <p:nvSpPr>
          <p:cNvPr id="9" name="TextBox 8"/>
          <p:cNvSpPr txBox="1"/>
          <p:nvPr/>
        </p:nvSpPr>
        <p:spPr>
          <a:xfrm>
            <a:off x="611560" y="1337200"/>
            <a:ext cx="83869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Odnos isplaćenih mirovina i dohodaka ostvarenih neposredno prije umirovljenja među najnižima je u EU</a:t>
            </a:r>
          </a:p>
        </p:txBody>
      </p:sp>
      <p:sp>
        <p:nvSpPr>
          <p:cNvPr id="19" name="TextBox 18"/>
          <p:cNvSpPr txBox="1"/>
          <p:nvPr/>
        </p:nvSpPr>
        <p:spPr>
          <a:xfrm>
            <a:off x="251520" y="5972754"/>
            <a:ext cx="388843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Napomena. Podaci za 2017.</a:t>
            </a:r>
          </a:p>
        </p:txBody>
      </p:sp>
      <p:sp>
        <p:nvSpPr>
          <p:cNvPr id="20" name="TextBox 19"/>
          <p:cNvSpPr txBox="1"/>
          <p:nvPr/>
        </p:nvSpPr>
        <p:spPr>
          <a:xfrm>
            <a:off x="251520" y="6206374"/>
            <a:ext cx="388843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Izvor: </a:t>
            </a:r>
            <a:r>
              <a:rPr kumimoji="0" lang="hr-HR" sz="10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Eurostat</a:t>
            </a:r>
            <a:r>
              <a:rPr kumimoji="0" lang="hr-HR" sz="1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(EU-SILC)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993988"/>
            <a:ext cx="7185568" cy="3745146"/>
          </a:xfrm>
          <a:prstGeom prst="rect">
            <a:avLst/>
          </a:prstGeom>
        </p:spPr>
      </p:pic>
    </p:spTree>
    <p:extLst>
      <p:ext uri="{BB962C8B-B14F-4D97-AF65-F5344CB8AC3E}">
        <p14:creationId xmlns:p14="http://schemas.microsoft.com/office/powerpoint/2010/main" val="233777454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rot="10800000" flipV="1">
            <a:off x="128632" y="295903"/>
            <a:ext cx="8784976"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2600" b="1" dirty="0">
                <a:solidFill>
                  <a:schemeClr val="bg2">
                    <a:lumMod val="50000"/>
                  </a:schemeClr>
                </a:solidFill>
                <a:latin typeface="Arial" pitchFamily="34" charset="0"/>
                <a:cs typeface="Arial" pitchFamily="34" charset="0"/>
              </a:rPr>
              <a:t>Za mirovinu počnite štedjeti na vrijeme</a:t>
            </a:r>
            <a:endParaRPr kumimoji="0" lang="hr-HR" sz="2600" b="1" i="0" u="none" strike="noStrike" kern="1200" cap="none" spc="0" normalizeH="0" baseline="0" noProof="0" dirty="0">
              <a:ln>
                <a:noFill/>
              </a:ln>
              <a:solidFill>
                <a:schemeClr val="bg2">
                  <a:lumMod val="50000"/>
                </a:schemeClr>
              </a:solidFill>
              <a:effectLst/>
              <a:uLnTx/>
              <a:uFillTx/>
              <a:latin typeface="Arial" pitchFamily="34" charset="0"/>
              <a:ea typeface="+mn-ea"/>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600" dirty="0">
                <a:solidFill>
                  <a:schemeClr val="bg2">
                    <a:lumMod val="50000"/>
                  </a:schemeClr>
                </a:solidFill>
                <a:latin typeface="Arial" pitchFamily="34" charset="0"/>
                <a:cs typeface="Arial" pitchFamily="34" charset="0"/>
              </a:rPr>
              <a:t>Simulacija uplata</a:t>
            </a:r>
            <a:endParaRPr kumimoji="0" lang="en-US" sz="1600" b="0" i="0" u="none" strike="noStrike" kern="1200" cap="none" spc="0" normalizeH="0" baseline="0" noProof="0" dirty="0">
              <a:ln>
                <a:noFill/>
              </a:ln>
              <a:solidFill>
                <a:schemeClr val="bg2">
                  <a:lumMod val="50000"/>
                </a:schemeClr>
              </a:solidFill>
              <a:effectLst/>
              <a:uLnTx/>
              <a:uFillTx/>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9015" y="1124744"/>
            <a:ext cx="3223959" cy="2042308"/>
          </a:xfrm>
          <a:prstGeom prst="rect">
            <a:avLst/>
          </a:prstGeom>
        </p:spPr>
      </p:pic>
      <p:graphicFrame>
        <p:nvGraphicFramePr>
          <p:cNvPr id="3" name="Diagram 2"/>
          <p:cNvGraphicFramePr/>
          <p:nvPr>
            <p:extLst>
              <p:ext uri="{D42A27DB-BD31-4B8C-83A1-F6EECF244321}">
                <p14:modId xmlns:p14="http://schemas.microsoft.com/office/powerpoint/2010/main" val="2839751331"/>
              </p:ext>
            </p:extLst>
          </p:nvPr>
        </p:nvGraphicFramePr>
        <p:xfrm>
          <a:off x="148899" y="1916832"/>
          <a:ext cx="4999165"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5458178" y="1772816"/>
            <a:ext cx="3287368" cy="397031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Isplata dodatne mirovine</a:t>
            </a:r>
            <a:r>
              <a:rPr kumimoji="0" lang="hr-HR" sz="1200" b="1" i="1" u="none" strike="noStrike" kern="1200" cap="none" spc="0" normalizeH="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u iznosu od:</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hr-HR" sz="1200" b="1" i="1" dirty="0">
                <a:solidFill>
                  <a:prstClr val="black">
                    <a:lumMod val="50000"/>
                    <a:lumOff val="50000"/>
                  </a:prstClr>
                </a:solidFill>
                <a:latin typeface="Arial" panose="020B0604020202020204" pitchFamily="34" charset="0"/>
                <a:cs typeface="Arial" panose="020B0604020202020204" pitchFamily="34" charset="0"/>
              </a:rPr>
              <a:t>840kn kroz 20 godina</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hr-HR" sz="1200" b="1" i="1" dirty="0">
                <a:solidFill>
                  <a:prstClr val="black">
                    <a:lumMod val="50000"/>
                    <a:lumOff val="50000"/>
                  </a:prstClr>
                </a:solidFill>
                <a:latin typeface="Arial" panose="020B0604020202020204" pitchFamily="34" charset="0"/>
                <a:cs typeface="Arial" panose="020B0604020202020204" pitchFamily="34" charset="0"/>
              </a:rPr>
              <a:t>67</a:t>
            </a:r>
            <a:r>
              <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0</a:t>
            </a:r>
            <a:r>
              <a:rPr kumimoji="0" lang="hr-HR" sz="1200" b="1" i="1" u="none" strike="noStrike" kern="1200" cap="none" spc="0" normalizeH="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kn kroz 25 godina</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hr-HR" sz="1200" b="1" i="1" baseline="0" dirty="0">
                <a:solidFill>
                  <a:prstClr val="black">
                    <a:lumMod val="50000"/>
                    <a:lumOff val="50000"/>
                  </a:prstClr>
                </a:solidFill>
                <a:latin typeface="Arial" panose="020B0604020202020204" pitchFamily="34" charset="0"/>
                <a:cs typeface="Arial" panose="020B0604020202020204" pitchFamily="34" charset="0"/>
              </a:rPr>
              <a:t>560</a:t>
            </a:r>
            <a:r>
              <a:rPr lang="hr-HR" sz="1200" b="1" i="1" dirty="0">
                <a:solidFill>
                  <a:prstClr val="black">
                    <a:lumMod val="50000"/>
                    <a:lumOff val="50000"/>
                  </a:prstClr>
                </a:solidFill>
                <a:latin typeface="Arial" panose="020B0604020202020204" pitchFamily="34" charset="0"/>
                <a:cs typeface="Arial" panose="020B0604020202020204" pitchFamily="34" charset="0"/>
              </a:rPr>
              <a:t> kn kroz 30 godina</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50000"/>
              </a:lnSpc>
              <a:spcBef>
                <a:spcPts val="0"/>
              </a:spcBef>
              <a:spcAft>
                <a:spcPts val="0"/>
              </a:spcAft>
              <a:buClrTx/>
              <a:buSzTx/>
              <a:tabLst/>
              <a:defRPr/>
            </a:pPr>
            <a:r>
              <a:rPr lang="hr-HR" sz="1200" b="1" i="1" dirty="0">
                <a:solidFill>
                  <a:prstClr val="black">
                    <a:lumMod val="50000"/>
                    <a:lumOff val="50000"/>
                  </a:prstClr>
                </a:solidFill>
                <a:latin typeface="Arial" panose="020B0604020202020204" pitchFamily="34" charset="0"/>
                <a:cs typeface="Arial" panose="020B0604020202020204" pitchFamily="34" charset="0"/>
              </a:rPr>
              <a:t>Dodatne mogućnosti:</a:t>
            </a:r>
          </a:p>
          <a:p>
            <a:pPr marL="171450" lvl="0" indent="-171450">
              <a:lnSpc>
                <a:spcPct val="150000"/>
              </a:lnSpc>
              <a:buFont typeface="Wingdings" panose="05000000000000000000" pitchFamily="2" charset="2"/>
              <a:buChar char="Ø"/>
              <a:defRPr/>
            </a:pPr>
            <a:r>
              <a:rPr lang="hr-HR" sz="1200" b="1" i="1" dirty="0">
                <a:solidFill>
                  <a:prstClr val="black">
                    <a:lumMod val="50000"/>
                    <a:lumOff val="50000"/>
                  </a:prstClr>
                </a:solidFill>
                <a:latin typeface="Arial" panose="020B0604020202020204" pitchFamily="34" charset="0"/>
                <a:cs typeface="Arial" panose="020B0604020202020204" pitchFamily="34" charset="0"/>
              </a:rPr>
              <a:t>Jednokratna isplata dijela mirovine u visini od najviše 30% iznosa na računu člana fonda.</a:t>
            </a:r>
          </a:p>
          <a:p>
            <a:pPr marL="171450" lvl="0" indent="-171450">
              <a:lnSpc>
                <a:spcPct val="150000"/>
              </a:lnSpc>
              <a:buFont typeface="Wingdings" panose="05000000000000000000" pitchFamily="2" charset="2"/>
              <a:buChar char="Ø"/>
              <a:defRPr/>
            </a:pPr>
            <a:r>
              <a:rPr lang="hr-HR" sz="1200" b="1" i="1" dirty="0">
                <a:solidFill>
                  <a:prstClr val="black">
                    <a:lumMod val="50000"/>
                    <a:lumOff val="50000"/>
                  </a:prstClr>
                </a:solidFill>
                <a:latin typeface="Arial" panose="020B0604020202020204" pitchFamily="34" charset="0"/>
                <a:cs typeface="Arial" panose="020B0604020202020204" pitchFamily="34" charset="0"/>
              </a:rPr>
              <a:t>Ušteđen iznos do 100.000 kn moguće je isplatiti putem mirovinskog društva kao privremenu isplatu mirovine kroz period od najmanje pet godina</a:t>
            </a:r>
          </a:p>
          <a:p>
            <a:pPr marR="0" lvl="0" algn="l" defTabSz="457200" rtl="0" eaLnBrk="1" fontAlgn="auto" latinLnBrk="0" hangingPunct="1">
              <a:lnSpc>
                <a:spcPct val="150000"/>
              </a:lnSpc>
              <a:spcBef>
                <a:spcPts val="0"/>
              </a:spcBef>
              <a:spcAft>
                <a:spcPts val="0"/>
              </a:spcAft>
              <a:buClrTx/>
              <a:buSzTx/>
              <a:tabLst/>
              <a:defRPr/>
            </a:pPr>
            <a:endPar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5580112" y="5942026"/>
            <a:ext cx="4183612" cy="60016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hr-HR" sz="110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Napomena: Izračun</a:t>
            </a:r>
            <a:r>
              <a:rPr kumimoji="0" lang="hr-HR" sz="1100" i="1" u="none" strike="noStrike" kern="1200" cap="none" spc="0" normalizeH="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je informativan i temeljen na pretpostavkama prosječnog prinosa.</a:t>
            </a:r>
            <a:endParaRPr kumimoji="0" lang="hr-HR" sz="1100"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59533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611560" y="2420888"/>
            <a:ext cx="7869278" cy="2031325"/>
          </a:xfrm>
          <a:prstGeom prst="rect">
            <a:avLst/>
          </a:prstGeom>
          <a:noFill/>
        </p:spPr>
        <p:txBody>
          <a:bodyPr wrap="square" rtlCol="0">
            <a:spAutoFit/>
          </a:bodyPr>
          <a:lstStyle/>
          <a:p>
            <a:pPr marL="0" lvl="1" algn="ctr">
              <a:lnSpc>
                <a:spcPct val="90000"/>
              </a:lnSpc>
              <a:buClr>
                <a:srgbClr val="FF0000"/>
              </a:buClr>
            </a:pPr>
            <a:r>
              <a:rPr lang="hr-HR" sz="2800" dirty="0">
                <a:solidFill>
                  <a:schemeClr val="bg2">
                    <a:lumMod val="50000"/>
                  </a:schemeClr>
                </a:solidFill>
                <a:latin typeface="Arial" pitchFamily="34" charset="0"/>
                <a:cs typeface="Arial" pitchFamily="34" charset="0"/>
              </a:rPr>
              <a:t>Hvala na pažnji.</a:t>
            </a:r>
            <a:br>
              <a:rPr lang="hr-HR" sz="2800" dirty="0">
                <a:solidFill>
                  <a:schemeClr val="bg2">
                    <a:lumMod val="50000"/>
                  </a:schemeClr>
                </a:solidFill>
                <a:latin typeface="Arial" pitchFamily="34" charset="0"/>
                <a:cs typeface="Arial" pitchFamily="34" charset="0"/>
              </a:rPr>
            </a:br>
            <a:r>
              <a:rPr lang="hr-HR" sz="2800" dirty="0">
                <a:solidFill>
                  <a:schemeClr val="bg2">
                    <a:lumMod val="50000"/>
                  </a:schemeClr>
                </a:solidFill>
                <a:latin typeface="Arial" pitchFamily="34" charset="0"/>
                <a:cs typeface="Arial" pitchFamily="34" charset="0"/>
              </a:rPr>
              <a:t/>
            </a:r>
            <a:br>
              <a:rPr lang="hr-HR" sz="2800" dirty="0">
                <a:solidFill>
                  <a:schemeClr val="bg2">
                    <a:lumMod val="50000"/>
                  </a:schemeClr>
                </a:solidFill>
                <a:latin typeface="Arial" pitchFamily="34" charset="0"/>
                <a:cs typeface="Arial" pitchFamily="34" charset="0"/>
              </a:rPr>
            </a:br>
            <a:r>
              <a:rPr lang="hr-HR" sz="2800" dirty="0">
                <a:solidFill>
                  <a:schemeClr val="bg2">
                    <a:lumMod val="50000"/>
                  </a:schemeClr>
                </a:solidFill>
                <a:latin typeface="Arial" pitchFamily="34" charset="0"/>
                <a:cs typeface="Arial" pitchFamily="34" charset="0"/>
                <a:hlinkClick r:id="rId4"/>
              </a:rPr>
              <a:t>info@hanfa.hr</a:t>
            </a:r>
            <a:r>
              <a:rPr lang="hr-HR" sz="2800" dirty="0">
                <a:solidFill>
                  <a:schemeClr val="bg2">
                    <a:lumMod val="50000"/>
                  </a:schemeClr>
                </a:solidFill>
                <a:latin typeface="Arial" pitchFamily="34" charset="0"/>
                <a:cs typeface="Arial" pitchFamily="34" charset="0"/>
              </a:rPr>
              <a:t/>
            </a:r>
            <a:br>
              <a:rPr lang="hr-HR" sz="2800" dirty="0">
                <a:solidFill>
                  <a:schemeClr val="bg2">
                    <a:lumMod val="50000"/>
                  </a:schemeClr>
                </a:solidFill>
                <a:latin typeface="Arial" pitchFamily="34" charset="0"/>
                <a:cs typeface="Arial" pitchFamily="34" charset="0"/>
              </a:rPr>
            </a:br>
            <a:r>
              <a:rPr lang="hr-HR" sz="2800" dirty="0">
                <a:solidFill>
                  <a:schemeClr val="bg2">
                    <a:lumMod val="50000"/>
                  </a:schemeClr>
                </a:solidFill>
                <a:latin typeface="Arial" pitchFamily="34" charset="0"/>
                <a:cs typeface="Arial" pitchFamily="34" charset="0"/>
              </a:rPr>
              <a:t/>
            </a:r>
            <a:br>
              <a:rPr lang="hr-HR" sz="2800" dirty="0">
                <a:solidFill>
                  <a:schemeClr val="bg2">
                    <a:lumMod val="50000"/>
                  </a:schemeClr>
                </a:solidFill>
                <a:latin typeface="Arial" pitchFamily="34" charset="0"/>
                <a:cs typeface="Arial" pitchFamily="34" charset="0"/>
              </a:rPr>
            </a:br>
            <a:r>
              <a:rPr lang="hr-HR" sz="2800" dirty="0">
                <a:solidFill>
                  <a:schemeClr val="bg2">
                    <a:lumMod val="50000"/>
                  </a:schemeClr>
                </a:solidFill>
                <a:latin typeface="Arial" pitchFamily="34" charset="0"/>
                <a:cs typeface="Arial" pitchFamily="34" charset="0"/>
              </a:rPr>
              <a:t>www.hanfa.hr</a:t>
            </a:r>
            <a:endParaRPr lang="hr-HR" sz="2800"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174311857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rot="10800000" flipV="1">
            <a:off x="127435" y="463694"/>
            <a:ext cx="8784976" cy="492443"/>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Veliki sustav s potencijalom daljnjeg rasta</a:t>
            </a:r>
            <a:endParaRPr lang="en-US" sz="2600" b="1" dirty="0">
              <a:solidFill>
                <a:schemeClr val="bg1">
                  <a:lumMod val="50000"/>
                </a:schemeClr>
              </a:solidFill>
              <a:latin typeface="Arial" pitchFamily="34" charset="0"/>
              <a:cs typeface="Arial" pitchFamily="34" charset="0"/>
            </a:endParaRPr>
          </a:p>
        </p:txBody>
      </p:sp>
      <p:sp>
        <p:nvSpPr>
          <p:cNvPr id="2" name="Content Placeholder 1"/>
          <p:cNvSpPr>
            <a:spLocks noGrp="1"/>
          </p:cNvSpPr>
          <p:nvPr>
            <p:ph idx="1"/>
          </p:nvPr>
        </p:nvSpPr>
        <p:spPr>
          <a:xfrm>
            <a:off x="4732946" y="1528319"/>
            <a:ext cx="4313298" cy="919554"/>
          </a:xfrm>
        </p:spPr>
        <p:txBody>
          <a:bodyPr>
            <a:normAutofit/>
          </a:bodyPr>
          <a:lstStyle/>
          <a:p>
            <a:pPr marL="0" indent="0">
              <a:lnSpc>
                <a:spcPct val="100000"/>
              </a:lnSpc>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Veličinom imovine mirovinskih fondova u odnosu na BDP Hrvatska prednjači među usporedivim državama, ali u usporedbi sa razvijenijim europskim zemljama vidljiv je veliki potencijal za daljnji rast i razvoj.</a:t>
            </a:r>
          </a:p>
        </p:txBody>
      </p:sp>
      <p:sp>
        <p:nvSpPr>
          <p:cNvPr id="9" name="TextBox 8"/>
          <p:cNvSpPr txBox="1"/>
          <p:nvPr/>
        </p:nvSpPr>
        <p:spPr>
          <a:xfrm>
            <a:off x="323528" y="5829331"/>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 HNB</a:t>
            </a:r>
          </a:p>
        </p:txBody>
      </p:sp>
      <p:sp>
        <p:nvSpPr>
          <p:cNvPr id="11" name="TextBox 10"/>
          <p:cNvSpPr txBox="1"/>
          <p:nvPr/>
        </p:nvSpPr>
        <p:spPr>
          <a:xfrm>
            <a:off x="4707704" y="6075552"/>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OECD, nacionalni regulatori</a:t>
            </a:r>
          </a:p>
        </p:txBody>
      </p:sp>
      <p:sp>
        <p:nvSpPr>
          <p:cNvPr id="13" name="Content Placeholder 1"/>
          <p:cNvSpPr txBox="1">
            <a:spLocks/>
          </p:cNvSpPr>
          <p:nvPr/>
        </p:nvSpPr>
        <p:spPr>
          <a:xfrm>
            <a:off x="4615161" y="1412776"/>
            <a:ext cx="4313298" cy="1440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hr-HR"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extBox 9"/>
          <p:cNvSpPr txBox="1"/>
          <p:nvPr/>
        </p:nvSpPr>
        <p:spPr>
          <a:xfrm>
            <a:off x="164770" y="1525550"/>
            <a:ext cx="4423733" cy="830997"/>
          </a:xfrm>
          <a:prstGeom prst="rect">
            <a:avLst/>
          </a:prstGeom>
          <a:noFill/>
        </p:spPr>
        <p:txBody>
          <a:bodyPr wrap="square" rtlCol="0">
            <a:spAutoFit/>
          </a:bodyPr>
          <a:lstStyle/>
          <a:p>
            <a:pPr algn="just"/>
            <a:r>
              <a:rPr lang="hr-HR" sz="1200" b="1" i="1" dirty="0">
                <a:solidFill>
                  <a:schemeClr val="tx1">
                    <a:lumMod val="50000"/>
                    <a:lumOff val="50000"/>
                  </a:schemeClr>
                </a:solidFill>
                <a:latin typeface="Arial" panose="020B0604020202020204" pitchFamily="34" charset="0"/>
                <a:cs typeface="Arial" panose="020B0604020202020204" pitchFamily="34" charset="0"/>
              </a:rPr>
              <a:t>Udio imovine mirovinskih fondova u ukupnoj imovini financijskog sustava u RH tijekom posljednjih 10 godina porastao je s manje od 5% na 17%</a:t>
            </a:r>
          </a:p>
          <a:p>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1648986476"/>
              </p:ext>
            </p:extLst>
          </p:nvPr>
        </p:nvGraphicFramePr>
        <p:xfrm>
          <a:off x="4620017" y="2551602"/>
          <a:ext cx="4068427" cy="3365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2683736576"/>
              </p:ext>
            </p:extLst>
          </p:nvPr>
        </p:nvGraphicFramePr>
        <p:xfrm>
          <a:off x="-341325" y="2572783"/>
          <a:ext cx="4838701" cy="295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381358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rot="10800000" flipV="1">
            <a:off x="127435" y="325139"/>
            <a:ext cx="8784976" cy="492443"/>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Odgovornost prema članovima</a:t>
            </a:r>
            <a:endParaRPr lang="en-US" sz="2600" b="1" dirty="0">
              <a:solidFill>
                <a:schemeClr val="bg1">
                  <a:lumMod val="50000"/>
                </a:schemeClr>
              </a:solidFill>
              <a:latin typeface="Arial" pitchFamily="34" charset="0"/>
              <a:cs typeface="Arial" pitchFamily="34" charset="0"/>
            </a:endParaRPr>
          </a:p>
        </p:txBody>
      </p:sp>
      <p:sp>
        <p:nvSpPr>
          <p:cNvPr id="9" name="TextBox 8"/>
          <p:cNvSpPr txBox="1"/>
          <p:nvPr/>
        </p:nvSpPr>
        <p:spPr>
          <a:xfrm>
            <a:off x="297672" y="5659091"/>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REGOS</a:t>
            </a:r>
          </a:p>
        </p:txBody>
      </p:sp>
      <p:sp>
        <p:nvSpPr>
          <p:cNvPr id="11" name="TextBox 10"/>
          <p:cNvSpPr txBox="1"/>
          <p:nvPr/>
        </p:nvSpPr>
        <p:spPr>
          <a:xfrm>
            <a:off x="4312280" y="5610269"/>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 REGOS</a:t>
            </a:r>
          </a:p>
        </p:txBody>
      </p:sp>
      <p:sp>
        <p:nvSpPr>
          <p:cNvPr id="13" name="Content Placeholder 1"/>
          <p:cNvSpPr txBox="1">
            <a:spLocks/>
          </p:cNvSpPr>
          <p:nvPr/>
        </p:nvSpPr>
        <p:spPr>
          <a:xfrm>
            <a:off x="4615161" y="1556792"/>
            <a:ext cx="4313298" cy="1440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hr-HR"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102663" y="1076543"/>
            <a:ext cx="4181305" cy="1015663"/>
          </a:xfrm>
          <a:prstGeom prst="rect">
            <a:avLst/>
          </a:prstGeom>
          <a:noFill/>
        </p:spPr>
        <p:txBody>
          <a:bodyPr wrap="square" rtlCol="0">
            <a:spAutoFit/>
          </a:bodyPr>
          <a:lstStyle/>
          <a:p>
            <a:pPr algn="just"/>
            <a:r>
              <a:rPr lang="hr-HR" sz="1200" b="1" i="1" dirty="0">
                <a:solidFill>
                  <a:schemeClr val="tx1">
                    <a:lumMod val="50000"/>
                    <a:lumOff val="50000"/>
                  </a:schemeClr>
                </a:solidFill>
                <a:latin typeface="Arial" panose="020B0604020202020204" pitchFamily="34" charset="0"/>
                <a:cs typeface="Arial" panose="020B0604020202020204" pitchFamily="34" charset="0"/>
              </a:rPr>
              <a:t>Članova je više od 1.940.000, od toga 70% aktivno.</a:t>
            </a:r>
          </a:p>
          <a:p>
            <a:pPr algn="just"/>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pPr algn="just"/>
            <a:r>
              <a:rPr lang="hr-HR" sz="1200" b="1" i="1" dirty="0">
                <a:solidFill>
                  <a:schemeClr val="tx1">
                    <a:lumMod val="50000"/>
                    <a:lumOff val="50000"/>
                  </a:schemeClr>
                </a:solidFill>
                <a:latin typeface="Arial" panose="020B0604020202020204" pitchFamily="34" charset="0"/>
                <a:cs typeface="Arial" panose="020B0604020202020204" pitchFamily="34" charset="0"/>
              </a:rPr>
              <a:t>Od osnutka, obvezni mirovinski fondovi zaradili su gotovo 30 milijardi kuna što odgovara oko 30% vrijednosti njihove imovine.</a:t>
            </a:r>
          </a:p>
        </p:txBody>
      </p:sp>
      <p:sp>
        <p:nvSpPr>
          <p:cNvPr id="2" name="Rectangle 1"/>
          <p:cNvSpPr/>
          <p:nvPr/>
        </p:nvSpPr>
        <p:spPr>
          <a:xfrm>
            <a:off x="4435819" y="870091"/>
            <a:ext cx="4572000" cy="830997"/>
          </a:xfrm>
          <a:prstGeom prst="rect">
            <a:avLst/>
          </a:prstGeom>
        </p:spPr>
        <p:txBody>
          <a:bodyPr>
            <a:spAutoFit/>
          </a:bodyPr>
          <a:lstStyle/>
          <a:p>
            <a:pPr algn="just"/>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pPr algn="just"/>
            <a:r>
              <a:rPr lang="hr-HR" sz="1200" b="1" i="1" dirty="0">
                <a:solidFill>
                  <a:schemeClr val="tx1">
                    <a:lumMod val="50000"/>
                    <a:lumOff val="50000"/>
                  </a:schemeClr>
                </a:solidFill>
                <a:latin typeface="Arial" panose="020B0604020202020204" pitchFamily="34" charset="0"/>
                <a:cs typeface="Arial" panose="020B0604020202020204" pitchFamily="34" charset="0"/>
              </a:rPr>
              <a:t>Neto imovina mirovinskih fondova kontinuirano raste, budući da još uvijek traje faza akumulacije. Početak većih isplata očekuju se kroz nekoliko godina. </a:t>
            </a:r>
          </a:p>
        </p:txBody>
      </p:sp>
      <p:graphicFrame>
        <p:nvGraphicFramePr>
          <p:cNvPr id="18" name="Chart 17"/>
          <p:cNvGraphicFramePr>
            <a:graphicFrameLocks/>
          </p:cNvGraphicFramePr>
          <p:nvPr>
            <p:extLst>
              <p:ext uri="{D42A27DB-BD31-4B8C-83A1-F6EECF244321}">
                <p14:modId xmlns:p14="http://schemas.microsoft.com/office/powerpoint/2010/main" val="1775026055"/>
              </p:ext>
            </p:extLst>
          </p:nvPr>
        </p:nvGraphicFramePr>
        <p:xfrm>
          <a:off x="3972194" y="2112167"/>
          <a:ext cx="5011465" cy="3507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185276479"/>
              </p:ext>
            </p:extLst>
          </p:nvPr>
        </p:nvGraphicFramePr>
        <p:xfrm>
          <a:off x="-136181" y="2351166"/>
          <a:ext cx="4276133" cy="32271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806364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rot="10800000" flipV="1">
            <a:off x="127435" y="325139"/>
            <a:ext cx="8784976" cy="492443"/>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Iskorištavanje tržišnih mogućnosti</a:t>
            </a:r>
            <a:endParaRPr lang="en-US" sz="2600" b="1" dirty="0">
              <a:solidFill>
                <a:schemeClr val="bg1">
                  <a:lumMod val="50000"/>
                </a:schemeClr>
              </a:solidFill>
              <a:latin typeface="Arial" pitchFamily="34" charset="0"/>
              <a:cs typeface="Arial" pitchFamily="34" charset="0"/>
            </a:endParaRPr>
          </a:p>
        </p:txBody>
      </p:sp>
      <p:sp>
        <p:nvSpPr>
          <p:cNvPr id="9" name="TextBox 8"/>
          <p:cNvSpPr txBox="1"/>
          <p:nvPr/>
        </p:nvSpPr>
        <p:spPr>
          <a:xfrm>
            <a:off x="323528" y="6021288"/>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 DZS</a:t>
            </a:r>
          </a:p>
        </p:txBody>
      </p:sp>
      <p:sp>
        <p:nvSpPr>
          <p:cNvPr id="13" name="Content Placeholder 1"/>
          <p:cNvSpPr txBox="1">
            <a:spLocks/>
          </p:cNvSpPr>
          <p:nvPr/>
        </p:nvSpPr>
        <p:spPr>
          <a:xfrm>
            <a:off x="4615161" y="1556792"/>
            <a:ext cx="4313298" cy="1440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hr-HR"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Box 13"/>
          <p:cNvSpPr txBox="1"/>
          <p:nvPr/>
        </p:nvSpPr>
        <p:spPr>
          <a:xfrm>
            <a:off x="3851920" y="1838757"/>
            <a:ext cx="4287587" cy="646331"/>
          </a:xfrm>
          <a:prstGeom prst="rect">
            <a:avLst/>
          </a:prstGeom>
          <a:noFill/>
        </p:spPr>
        <p:txBody>
          <a:bodyPr wrap="square" rtlCol="0">
            <a:spAutoFit/>
          </a:bodyPr>
          <a:lstStyle/>
          <a:p>
            <a:pPr algn="just"/>
            <a:r>
              <a:rPr lang="hr-HR" sz="1200" b="1" i="1" dirty="0">
                <a:solidFill>
                  <a:schemeClr val="tx1">
                    <a:lumMod val="50000"/>
                    <a:lumOff val="50000"/>
                  </a:schemeClr>
                </a:solidFill>
                <a:latin typeface="Arial" panose="020B0604020202020204" pitchFamily="34" charset="0"/>
                <a:cs typeface="Arial" panose="020B0604020202020204" pitchFamily="34" charset="0"/>
              </a:rPr>
              <a:t>Na rezultat mirovinskih fondova u proteklom razdoblju značajno su utjecali visoki prinosi državnih obveznica u okruženju povijesno niskih kamatnih stopa na tržištu.</a:t>
            </a:r>
          </a:p>
        </p:txBody>
      </p:sp>
      <p:graphicFrame>
        <p:nvGraphicFramePr>
          <p:cNvPr id="2" name="Table 1"/>
          <p:cNvGraphicFramePr>
            <a:graphicFrameLocks noGrp="1"/>
          </p:cNvGraphicFramePr>
          <p:nvPr>
            <p:extLst>
              <p:ext uri="{D42A27DB-BD31-4B8C-83A1-F6EECF244321}">
                <p14:modId xmlns:p14="http://schemas.microsoft.com/office/powerpoint/2010/main" val="3021305612"/>
              </p:ext>
            </p:extLst>
          </p:nvPr>
        </p:nvGraphicFramePr>
        <p:xfrm>
          <a:off x="683568" y="1076126"/>
          <a:ext cx="2138597" cy="1279426"/>
        </p:xfrm>
        <a:graphic>
          <a:graphicData uri="http://schemas.openxmlformats.org/drawingml/2006/table">
            <a:tbl>
              <a:tblPr/>
              <a:tblGrid>
                <a:gridCol w="1213798">
                  <a:extLst>
                    <a:ext uri="{9D8B030D-6E8A-4147-A177-3AD203B41FA5}">
                      <a16:colId xmlns="" xmlns:a16="http://schemas.microsoft.com/office/drawing/2014/main" val="3322140857"/>
                    </a:ext>
                  </a:extLst>
                </a:gridCol>
                <a:gridCol w="924799">
                  <a:extLst>
                    <a:ext uri="{9D8B030D-6E8A-4147-A177-3AD203B41FA5}">
                      <a16:colId xmlns="" xmlns:a16="http://schemas.microsoft.com/office/drawing/2014/main" val="1019559971"/>
                    </a:ext>
                  </a:extLst>
                </a:gridCol>
              </a:tblGrid>
              <a:tr h="537940">
                <a:tc gridSpan="2">
                  <a:txBody>
                    <a:bodyPr/>
                    <a:lstStyle/>
                    <a:p>
                      <a:pPr algn="ctr" fontAlgn="ctr"/>
                      <a:r>
                        <a:rPr lang="pl-PL" sz="1000" b="1" i="1" u="none" strike="noStrike" dirty="0">
                          <a:solidFill>
                            <a:srgbClr val="808080"/>
                          </a:solidFill>
                          <a:effectLst/>
                          <a:latin typeface="Arial" panose="020B0604020202020204" pitchFamily="34" charset="0"/>
                        </a:rPr>
                        <a:t>Prosječni godišnji prinosi od početka rada</a:t>
                      </a:r>
                    </a:p>
                  </a:txBody>
                  <a:tcPr marL="9525" marR="9525" marT="9525" marB="0" anchor="ctr">
                    <a:lnL>
                      <a:noFill/>
                    </a:lnL>
                    <a:lnR>
                      <a:noFill/>
                    </a:lnR>
                    <a:lnT>
                      <a:noFill/>
                    </a:lnT>
                    <a:lnB>
                      <a:noFill/>
                    </a:lnB>
                  </a:tcPr>
                </a:tc>
                <a:tc hMerge="1">
                  <a:txBody>
                    <a:bodyPr/>
                    <a:lstStyle/>
                    <a:p>
                      <a:endParaRPr lang="hr-HR"/>
                    </a:p>
                  </a:txBody>
                  <a:tcPr/>
                </a:tc>
                <a:extLst>
                  <a:ext uri="{0D108BD9-81ED-4DB2-BD59-A6C34878D82A}">
                    <a16:rowId xmlns="" xmlns:a16="http://schemas.microsoft.com/office/drawing/2014/main" val="3463443658"/>
                  </a:ext>
                </a:extLst>
              </a:tr>
              <a:tr h="247162">
                <a:tc>
                  <a:txBody>
                    <a:bodyPr/>
                    <a:lstStyle/>
                    <a:p>
                      <a:pPr algn="l" fontAlgn="ctr"/>
                      <a:r>
                        <a:rPr lang="hr-HR" sz="1050" b="0" i="0" u="none" strike="noStrike">
                          <a:solidFill>
                            <a:srgbClr val="404040"/>
                          </a:solidFill>
                          <a:effectLst/>
                          <a:latin typeface="Arial" panose="020B0604020202020204" pitchFamily="34" charset="0"/>
                        </a:rPr>
                        <a:t>Mirex A</a:t>
                      </a:r>
                    </a:p>
                  </a:txBody>
                  <a:tcPr marL="9525" marR="9525" marT="9525" marB="0" anchor="ctr">
                    <a:lnL>
                      <a:noFill/>
                    </a:lnL>
                    <a:lnR>
                      <a:noFill/>
                    </a:lnR>
                    <a:lnT>
                      <a:noFill/>
                    </a:lnT>
                    <a:lnB>
                      <a:noFill/>
                    </a:lnB>
                    <a:solidFill>
                      <a:srgbClr val="DA9694"/>
                    </a:solidFill>
                  </a:tcPr>
                </a:tc>
                <a:tc>
                  <a:txBody>
                    <a:bodyPr/>
                    <a:lstStyle/>
                    <a:p>
                      <a:pPr algn="r" fontAlgn="ctr"/>
                      <a:r>
                        <a:rPr lang="hr-HR" sz="1050" b="0" i="0" u="none" strike="noStrike">
                          <a:solidFill>
                            <a:srgbClr val="404040"/>
                          </a:solidFill>
                          <a:effectLst/>
                          <a:latin typeface="Arial" panose="020B0604020202020204" pitchFamily="34" charset="0"/>
                        </a:rPr>
                        <a:t>7,27%</a:t>
                      </a:r>
                    </a:p>
                  </a:txBody>
                  <a:tcPr marL="9525" marR="9525" marT="9525" marB="0" anchor="ctr">
                    <a:lnL>
                      <a:noFill/>
                    </a:lnL>
                    <a:lnR>
                      <a:noFill/>
                    </a:lnR>
                    <a:lnT>
                      <a:noFill/>
                    </a:lnT>
                    <a:lnB>
                      <a:noFill/>
                    </a:lnB>
                    <a:solidFill>
                      <a:srgbClr val="DA9694"/>
                    </a:solidFill>
                  </a:tcPr>
                </a:tc>
                <a:extLst>
                  <a:ext uri="{0D108BD9-81ED-4DB2-BD59-A6C34878D82A}">
                    <a16:rowId xmlns="" xmlns:a16="http://schemas.microsoft.com/office/drawing/2014/main" val="1907826149"/>
                  </a:ext>
                </a:extLst>
              </a:tr>
              <a:tr h="247162">
                <a:tc>
                  <a:txBody>
                    <a:bodyPr/>
                    <a:lstStyle/>
                    <a:p>
                      <a:pPr algn="l" fontAlgn="ctr"/>
                      <a:r>
                        <a:rPr lang="hr-HR" sz="1050" b="0" i="0" u="none" strike="noStrike">
                          <a:solidFill>
                            <a:srgbClr val="404040"/>
                          </a:solidFill>
                          <a:effectLst/>
                          <a:latin typeface="Arial" panose="020B0604020202020204" pitchFamily="34" charset="0"/>
                        </a:rPr>
                        <a:t>Mirex B</a:t>
                      </a:r>
                    </a:p>
                  </a:txBody>
                  <a:tcPr marL="9525" marR="9525" marT="9525" marB="0" anchor="ctr">
                    <a:lnL>
                      <a:noFill/>
                    </a:lnL>
                    <a:lnR>
                      <a:noFill/>
                    </a:lnR>
                    <a:lnT>
                      <a:noFill/>
                    </a:lnT>
                    <a:lnB>
                      <a:noFill/>
                    </a:lnB>
                    <a:solidFill>
                      <a:srgbClr val="FFCC66"/>
                    </a:solidFill>
                  </a:tcPr>
                </a:tc>
                <a:tc>
                  <a:txBody>
                    <a:bodyPr/>
                    <a:lstStyle/>
                    <a:p>
                      <a:pPr algn="r" fontAlgn="ctr"/>
                      <a:r>
                        <a:rPr lang="hr-HR" sz="1050" b="0" i="0" u="none" strike="noStrike">
                          <a:solidFill>
                            <a:srgbClr val="404040"/>
                          </a:solidFill>
                          <a:effectLst/>
                          <a:latin typeface="Arial" panose="020B0604020202020204" pitchFamily="34" charset="0"/>
                        </a:rPr>
                        <a:t>5,52%</a:t>
                      </a:r>
                    </a:p>
                  </a:txBody>
                  <a:tcPr marL="9525" marR="9525" marT="9525" marB="0" anchor="ctr">
                    <a:lnL>
                      <a:noFill/>
                    </a:lnL>
                    <a:lnR>
                      <a:noFill/>
                    </a:lnR>
                    <a:lnT>
                      <a:noFill/>
                    </a:lnT>
                    <a:lnB>
                      <a:noFill/>
                    </a:lnB>
                    <a:solidFill>
                      <a:srgbClr val="FFCC66"/>
                    </a:solidFill>
                  </a:tcPr>
                </a:tc>
                <a:extLst>
                  <a:ext uri="{0D108BD9-81ED-4DB2-BD59-A6C34878D82A}">
                    <a16:rowId xmlns="" xmlns:a16="http://schemas.microsoft.com/office/drawing/2014/main" val="2392376649"/>
                  </a:ext>
                </a:extLst>
              </a:tr>
              <a:tr h="247162">
                <a:tc>
                  <a:txBody>
                    <a:bodyPr/>
                    <a:lstStyle/>
                    <a:p>
                      <a:pPr algn="l" fontAlgn="ctr"/>
                      <a:r>
                        <a:rPr lang="hr-HR" sz="1050" b="0" i="0" u="none" strike="noStrike" dirty="0" err="1">
                          <a:solidFill>
                            <a:srgbClr val="404040"/>
                          </a:solidFill>
                          <a:effectLst/>
                          <a:latin typeface="Arial" panose="020B0604020202020204" pitchFamily="34" charset="0"/>
                        </a:rPr>
                        <a:t>Mirex</a:t>
                      </a:r>
                      <a:r>
                        <a:rPr lang="hr-HR" sz="1050" b="0" i="0" u="none" strike="noStrike" dirty="0">
                          <a:solidFill>
                            <a:srgbClr val="404040"/>
                          </a:solidFill>
                          <a:effectLst/>
                          <a:latin typeface="Arial" panose="020B0604020202020204" pitchFamily="34" charset="0"/>
                        </a:rPr>
                        <a:t> C</a:t>
                      </a:r>
                    </a:p>
                  </a:txBody>
                  <a:tcPr marL="9525" marR="9525" marT="9525" marB="0" anchor="ctr">
                    <a:lnL>
                      <a:noFill/>
                    </a:lnL>
                    <a:lnR>
                      <a:noFill/>
                    </a:lnR>
                    <a:lnT>
                      <a:noFill/>
                    </a:lnT>
                    <a:lnB>
                      <a:noFill/>
                    </a:lnB>
                    <a:solidFill>
                      <a:srgbClr val="D8E4BC"/>
                    </a:solidFill>
                  </a:tcPr>
                </a:tc>
                <a:tc>
                  <a:txBody>
                    <a:bodyPr/>
                    <a:lstStyle/>
                    <a:p>
                      <a:pPr algn="r" fontAlgn="ctr"/>
                      <a:r>
                        <a:rPr lang="hr-HR" sz="1050" b="0" i="0" u="none" strike="noStrike" dirty="0">
                          <a:solidFill>
                            <a:srgbClr val="404040"/>
                          </a:solidFill>
                          <a:effectLst/>
                          <a:latin typeface="Arial" panose="020B0604020202020204" pitchFamily="34" charset="0"/>
                        </a:rPr>
                        <a:t>5,98%</a:t>
                      </a:r>
                    </a:p>
                  </a:txBody>
                  <a:tcPr marL="9525" marR="9525" marT="9525" marB="0" anchor="ctr">
                    <a:lnL>
                      <a:noFill/>
                    </a:lnL>
                    <a:lnR>
                      <a:noFill/>
                    </a:lnR>
                    <a:lnT>
                      <a:noFill/>
                    </a:lnT>
                    <a:lnB>
                      <a:noFill/>
                    </a:lnB>
                    <a:solidFill>
                      <a:srgbClr val="D8E4BC"/>
                    </a:solidFill>
                  </a:tcPr>
                </a:tc>
                <a:extLst>
                  <a:ext uri="{0D108BD9-81ED-4DB2-BD59-A6C34878D82A}">
                    <a16:rowId xmlns="" xmlns:a16="http://schemas.microsoft.com/office/drawing/2014/main" val="3543410344"/>
                  </a:ext>
                </a:extLst>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999056115"/>
              </p:ext>
            </p:extLst>
          </p:nvPr>
        </p:nvGraphicFramePr>
        <p:xfrm>
          <a:off x="57558" y="2784830"/>
          <a:ext cx="4557603" cy="2833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746798687"/>
              </p:ext>
            </p:extLst>
          </p:nvPr>
        </p:nvGraphicFramePr>
        <p:xfrm>
          <a:off x="4748231" y="2818728"/>
          <a:ext cx="4180228" cy="320255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4860032" y="6021287"/>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a:t>
            </a:r>
          </a:p>
        </p:txBody>
      </p:sp>
      <p:sp>
        <p:nvSpPr>
          <p:cNvPr id="20" name="Content Placeholder 1"/>
          <p:cNvSpPr txBox="1">
            <a:spLocks/>
          </p:cNvSpPr>
          <p:nvPr/>
        </p:nvSpPr>
        <p:spPr>
          <a:xfrm>
            <a:off x="3851920" y="1098449"/>
            <a:ext cx="4260445" cy="1440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Svojim strategijama ulaganja obvezni mirovinski fondovi ostvaruju pozitivne prinose unatoč povremenim korekcijama uobičajenima za tržište kapitala.</a:t>
            </a:r>
          </a:p>
        </p:txBody>
      </p:sp>
    </p:spTree>
    <p:extLst>
      <p:ext uri="{BB962C8B-B14F-4D97-AF65-F5344CB8AC3E}">
        <p14:creationId xmlns:p14="http://schemas.microsoft.com/office/powerpoint/2010/main" val="6511938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Content Placeholder 1"/>
          <p:cNvSpPr txBox="1">
            <a:spLocks/>
          </p:cNvSpPr>
          <p:nvPr/>
        </p:nvSpPr>
        <p:spPr>
          <a:xfrm>
            <a:off x="467544" y="1700808"/>
            <a:ext cx="8280920" cy="3816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hr-HR" sz="17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Rectangle 3"/>
          <p:cNvSpPr/>
          <p:nvPr/>
        </p:nvSpPr>
        <p:spPr>
          <a:xfrm rot="10800000" flipV="1">
            <a:off x="123080" y="417961"/>
            <a:ext cx="8784976" cy="492443"/>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Značajni ulagači na tržištu kapitala</a:t>
            </a:r>
          </a:p>
        </p:txBody>
      </p:sp>
      <p:sp>
        <p:nvSpPr>
          <p:cNvPr id="6" name="TextBox 5"/>
          <p:cNvSpPr txBox="1"/>
          <p:nvPr/>
        </p:nvSpPr>
        <p:spPr>
          <a:xfrm>
            <a:off x="4519923" y="6282882"/>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a:t>
            </a:r>
          </a:p>
        </p:txBody>
      </p:sp>
      <p:sp>
        <p:nvSpPr>
          <p:cNvPr id="2" name="Rectangle 1"/>
          <p:cNvSpPr/>
          <p:nvPr/>
        </p:nvSpPr>
        <p:spPr>
          <a:xfrm>
            <a:off x="4588195" y="1285309"/>
            <a:ext cx="4448301" cy="830997"/>
          </a:xfrm>
          <a:prstGeom prst="rect">
            <a:avLst/>
          </a:prstGeom>
        </p:spPr>
        <p:txBody>
          <a:bodyPr wrap="square">
            <a:spAutoFit/>
          </a:bodyPr>
          <a:lstStyle/>
          <a:p>
            <a:r>
              <a:rPr lang="hr-HR" sz="1200" b="1" i="1" dirty="0">
                <a:solidFill>
                  <a:schemeClr val="tx1">
                    <a:lumMod val="50000"/>
                    <a:lumOff val="50000"/>
                  </a:schemeClr>
                </a:solidFill>
                <a:latin typeface="Arial" panose="020B0604020202020204" pitchFamily="34" charset="0"/>
                <a:cs typeface="Times New Roman" panose="02020603050405020304" pitchFamily="18" charset="0"/>
              </a:rPr>
              <a:t>Imovina se ulaže uglavnom u hrvatske državne obveznice, u skladu sa zakonskim ograničenjima.</a:t>
            </a:r>
          </a:p>
          <a:p>
            <a:r>
              <a:rPr lang="hr-HR" sz="1200" b="1" i="1" dirty="0">
                <a:solidFill>
                  <a:schemeClr val="tx1">
                    <a:lumMod val="50000"/>
                    <a:lumOff val="50000"/>
                  </a:schemeClr>
                </a:solidFill>
                <a:latin typeface="Arial" panose="020B0604020202020204" pitchFamily="34" charset="0"/>
                <a:cs typeface="Times New Roman" panose="02020603050405020304" pitchFamily="18" charset="0"/>
              </a:rPr>
              <a:t>Kroz izloženost različitim sektorima na domaćem i stranim tržištima nastoji se postići odgovarajuća diversifikacija.</a:t>
            </a:r>
          </a:p>
        </p:txBody>
      </p:sp>
      <p:sp>
        <p:nvSpPr>
          <p:cNvPr id="9" name="TextBox 8"/>
          <p:cNvSpPr txBox="1"/>
          <p:nvPr/>
        </p:nvSpPr>
        <p:spPr>
          <a:xfrm>
            <a:off x="236712" y="6295523"/>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a:t>
            </a:r>
          </a:p>
        </p:txBody>
      </p:sp>
      <p:sp>
        <p:nvSpPr>
          <p:cNvPr id="10" name="TextBox 9"/>
          <p:cNvSpPr txBox="1"/>
          <p:nvPr/>
        </p:nvSpPr>
        <p:spPr>
          <a:xfrm>
            <a:off x="107107" y="1285309"/>
            <a:ext cx="4448689" cy="1015663"/>
          </a:xfrm>
          <a:prstGeom prst="rect">
            <a:avLst/>
          </a:prstGeom>
          <a:noFill/>
        </p:spPr>
        <p:txBody>
          <a:bodyPr wrap="square" rtlCol="0">
            <a:spAutoFit/>
          </a:bodyPr>
          <a:lstStyle/>
          <a:p>
            <a:r>
              <a:rPr lang="hr-HR" sz="1200" b="1" i="1" dirty="0">
                <a:solidFill>
                  <a:schemeClr val="tx1">
                    <a:lumMod val="50000"/>
                    <a:lumOff val="50000"/>
                  </a:schemeClr>
                </a:solidFill>
                <a:latin typeface="Arial" panose="020B0604020202020204" pitchFamily="34" charset="0"/>
                <a:cs typeface="Arial" panose="020B0604020202020204" pitchFamily="34" charset="0"/>
              </a:rPr>
              <a:t>Primarni cilj je sigurnost ulaganja imovine članova mirovinskih fondova uz osiguravanje dugoročnog prinosa i koristi za članove.</a:t>
            </a:r>
          </a:p>
          <a:p>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r>
              <a:rPr lang="hr-HR" sz="1200" b="1" i="1" dirty="0">
                <a:solidFill>
                  <a:schemeClr val="tx1">
                    <a:lumMod val="50000"/>
                    <a:lumOff val="50000"/>
                  </a:schemeClr>
                </a:solidFill>
                <a:latin typeface="Arial" panose="020B0604020202020204" pitchFamily="34" charset="0"/>
                <a:cs typeface="Arial" panose="020B0604020202020204" pitchFamily="34" charset="0"/>
              </a:rPr>
              <a:t> </a:t>
            </a:r>
          </a:p>
        </p:txBody>
      </p:sp>
      <p:graphicFrame>
        <p:nvGraphicFramePr>
          <p:cNvPr id="11" name="Chart 10"/>
          <p:cNvGraphicFramePr>
            <a:graphicFrameLocks/>
          </p:cNvGraphicFramePr>
          <p:nvPr>
            <p:extLst>
              <p:ext uri="{D42A27DB-BD31-4B8C-83A1-F6EECF244321}">
                <p14:modId xmlns:p14="http://schemas.microsoft.com/office/powerpoint/2010/main" val="3073430881"/>
              </p:ext>
            </p:extLst>
          </p:nvPr>
        </p:nvGraphicFramePr>
        <p:xfrm>
          <a:off x="4021731" y="2300972"/>
          <a:ext cx="4886325" cy="37218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384283985"/>
              </p:ext>
            </p:extLst>
          </p:nvPr>
        </p:nvGraphicFramePr>
        <p:xfrm>
          <a:off x="124836" y="2521347"/>
          <a:ext cx="4572000" cy="36815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45827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Content Placeholder 1"/>
          <p:cNvSpPr txBox="1">
            <a:spLocks/>
          </p:cNvSpPr>
          <p:nvPr/>
        </p:nvSpPr>
        <p:spPr>
          <a:xfrm>
            <a:off x="467544" y="1700808"/>
            <a:ext cx="8280920" cy="38164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hr-HR" sz="17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Rectangle 3"/>
          <p:cNvSpPr/>
          <p:nvPr/>
        </p:nvSpPr>
        <p:spPr>
          <a:xfrm rot="10800000" flipV="1">
            <a:off x="127435" y="346971"/>
            <a:ext cx="8784976" cy="492443"/>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Potraga za prinosima</a:t>
            </a:r>
          </a:p>
        </p:txBody>
      </p:sp>
      <p:sp>
        <p:nvSpPr>
          <p:cNvPr id="9" name="TextBox 8"/>
          <p:cNvSpPr txBox="1"/>
          <p:nvPr/>
        </p:nvSpPr>
        <p:spPr>
          <a:xfrm>
            <a:off x="470085" y="6206253"/>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a:t>
            </a:r>
          </a:p>
        </p:txBody>
      </p:sp>
      <p:sp>
        <p:nvSpPr>
          <p:cNvPr id="3" name="TextBox 2"/>
          <p:cNvSpPr txBox="1"/>
          <p:nvPr/>
        </p:nvSpPr>
        <p:spPr>
          <a:xfrm>
            <a:off x="211560" y="1294935"/>
            <a:ext cx="4792487" cy="1200329"/>
          </a:xfrm>
          <a:prstGeom prst="rect">
            <a:avLst/>
          </a:prstGeom>
          <a:noFill/>
        </p:spPr>
        <p:txBody>
          <a:bodyPr wrap="square" rtlCol="0">
            <a:spAutoFit/>
          </a:bodyPr>
          <a:lstStyle/>
          <a:p>
            <a:r>
              <a:rPr lang="hr-HR" sz="1200" b="1" i="1" dirty="0">
                <a:solidFill>
                  <a:schemeClr val="tx1">
                    <a:lumMod val="50000"/>
                    <a:lumOff val="50000"/>
                  </a:schemeClr>
                </a:solidFill>
                <a:latin typeface="Arial" panose="020B0604020202020204" pitchFamily="34" charset="0"/>
                <a:cs typeface="Arial" panose="020B0604020202020204" pitchFamily="34" charset="0"/>
              </a:rPr>
              <a:t>Mirovinska društva na tržištu traže kvalitetne kompanije s potencijalom rasta, kojima se ulaganjem daje mogućnost daljnjeg razvoja.</a:t>
            </a:r>
          </a:p>
          <a:p>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r>
              <a:rPr lang="hr-HR" sz="1200" b="1" i="1" dirty="0">
                <a:solidFill>
                  <a:schemeClr val="tx1">
                    <a:lumMod val="50000"/>
                    <a:lumOff val="50000"/>
                  </a:schemeClr>
                </a:solidFill>
                <a:latin typeface="Arial" panose="020B0604020202020204" pitchFamily="34" charset="0"/>
                <a:cs typeface="Arial" panose="020B0604020202020204" pitchFamily="34" charset="0"/>
              </a:rPr>
              <a:t> </a:t>
            </a:r>
          </a:p>
        </p:txBody>
      </p:sp>
      <p:sp>
        <p:nvSpPr>
          <p:cNvPr id="5" name="TextBox 4"/>
          <p:cNvSpPr txBox="1"/>
          <p:nvPr/>
        </p:nvSpPr>
        <p:spPr>
          <a:xfrm>
            <a:off x="5004047" y="1294344"/>
            <a:ext cx="4084525" cy="1015663"/>
          </a:xfrm>
          <a:prstGeom prst="rect">
            <a:avLst/>
          </a:prstGeom>
          <a:noFill/>
        </p:spPr>
        <p:txBody>
          <a:bodyPr wrap="square" rtlCol="0">
            <a:spAutoFit/>
          </a:bodyPr>
          <a:lstStyle/>
          <a:p>
            <a:r>
              <a:rPr lang="hr-HR" sz="1200" b="1" i="1" dirty="0">
                <a:solidFill>
                  <a:schemeClr val="tx1">
                    <a:lumMod val="50000"/>
                    <a:lumOff val="50000"/>
                  </a:schemeClr>
                </a:solidFill>
                <a:latin typeface="Arial" panose="020B0604020202020204" pitchFamily="34" charset="0"/>
                <a:cs typeface="Arial" panose="020B0604020202020204" pitchFamily="34" charset="0"/>
              </a:rPr>
              <a:t>Nove zakonske mogućnosti ulaganja, ali i dalje uz stroge organizacijske zahtjeve te detaljnu pripremu i praćenje ulaganja s razrađenim investicijskim ciljevima, upravljanjem rizicima i sukobom interesa, izlaznom strategijom, …</a:t>
            </a:r>
          </a:p>
        </p:txBody>
      </p:sp>
      <p:graphicFrame>
        <p:nvGraphicFramePr>
          <p:cNvPr id="10" name="Chart 9"/>
          <p:cNvGraphicFramePr>
            <a:graphicFrameLocks/>
          </p:cNvGraphicFramePr>
          <p:nvPr>
            <p:extLst>
              <p:ext uri="{D42A27DB-BD31-4B8C-83A1-F6EECF244321}">
                <p14:modId xmlns:p14="http://schemas.microsoft.com/office/powerpoint/2010/main" val="1906748441"/>
              </p:ext>
            </p:extLst>
          </p:nvPr>
        </p:nvGraphicFramePr>
        <p:xfrm>
          <a:off x="1331640" y="2568744"/>
          <a:ext cx="6192688" cy="36375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031154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rot="10800000" flipV="1">
            <a:off x="127435" y="202028"/>
            <a:ext cx="8784976" cy="738664"/>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A, B i C kategorija fonda</a:t>
            </a:r>
          </a:p>
          <a:p>
            <a:pPr algn="ctr"/>
            <a:r>
              <a:rPr lang="hr-HR" sz="1600" b="1" dirty="0">
                <a:solidFill>
                  <a:schemeClr val="bg1">
                    <a:lumMod val="50000"/>
                  </a:schemeClr>
                </a:solidFill>
                <a:latin typeface="Arial" pitchFamily="34" charset="0"/>
                <a:cs typeface="Arial" pitchFamily="34" charset="0"/>
              </a:rPr>
              <a:t>mogu primjereno zadovoljiti očekivanja i potrebe svih članova</a:t>
            </a:r>
            <a:endParaRPr lang="en-US" sz="2600" b="1" dirty="0">
              <a:solidFill>
                <a:schemeClr val="bg1">
                  <a:lumMod val="50000"/>
                </a:schemeClr>
              </a:solidFill>
              <a:latin typeface="Arial" pitchFamily="34" charset="0"/>
              <a:cs typeface="Arial" pitchFamily="34" charset="0"/>
            </a:endParaRPr>
          </a:p>
        </p:txBody>
      </p:sp>
      <p:sp>
        <p:nvSpPr>
          <p:cNvPr id="2" name="Content Placeholder 1"/>
          <p:cNvSpPr>
            <a:spLocks noGrp="1"/>
          </p:cNvSpPr>
          <p:nvPr>
            <p:ph idx="1"/>
          </p:nvPr>
        </p:nvSpPr>
        <p:spPr>
          <a:xfrm>
            <a:off x="412851" y="1292498"/>
            <a:ext cx="8649615" cy="1440160"/>
          </a:xfrm>
        </p:spPr>
        <p:txBody>
          <a:bodyPr>
            <a:normAutofit/>
          </a:bodyPr>
          <a:lstStyle/>
          <a:p>
            <a:pPr marL="0" indent="0">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Cjeloživotna shema ulaganja kroz fondove kategorija A, B i C osigurava ostvarivanje primjerenog prinosa uz istovremenu zaštitu od rizika na tržištu kapitala, ovisno o dobi i vremenu do umirovljenja.</a:t>
            </a:r>
          </a:p>
        </p:txBody>
      </p:sp>
      <p:sp>
        <p:nvSpPr>
          <p:cNvPr id="9" name="TextBox 8"/>
          <p:cNvSpPr txBox="1"/>
          <p:nvPr/>
        </p:nvSpPr>
        <p:spPr>
          <a:xfrm>
            <a:off x="412851" y="6168311"/>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HANFA</a:t>
            </a:r>
          </a:p>
        </p:txBody>
      </p:sp>
      <p:sp>
        <p:nvSpPr>
          <p:cNvPr id="13" name="Content Placeholder 1"/>
          <p:cNvSpPr txBox="1">
            <a:spLocks/>
          </p:cNvSpPr>
          <p:nvPr/>
        </p:nvSpPr>
        <p:spPr>
          <a:xfrm>
            <a:off x="4615161" y="1556792"/>
            <a:ext cx="4313298" cy="1440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hr-HR" sz="1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1043608" y="1860689"/>
            <a:ext cx="6344882" cy="4307622"/>
          </a:xfrm>
          <a:prstGeom prst="rect">
            <a:avLst/>
          </a:prstGeom>
        </p:spPr>
      </p:pic>
      <p:pic>
        <p:nvPicPr>
          <p:cNvPr id="12" name="Picture 11"/>
          <p:cNvPicPr>
            <a:picLocks noChangeAspect="1"/>
          </p:cNvPicPr>
          <p:nvPr/>
        </p:nvPicPr>
        <p:blipFill>
          <a:blip r:embed="rId5"/>
          <a:stretch>
            <a:fillRect/>
          </a:stretch>
        </p:blipFill>
        <p:spPr>
          <a:xfrm>
            <a:off x="3347864" y="1832265"/>
            <a:ext cx="2679747" cy="4355597"/>
          </a:xfrm>
          <a:prstGeom prst="rect">
            <a:avLst/>
          </a:prstGeom>
        </p:spPr>
      </p:pic>
      <p:pic>
        <p:nvPicPr>
          <p:cNvPr id="14" name="Picture 13"/>
          <p:cNvPicPr>
            <a:picLocks noChangeAspect="1"/>
          </p:cNvPicPr>
          <p:nvPr/>
        </p:nvPicPr>
        <p:blipFill>
          <a:blip r:embed="rId6"/>
          <a:stretch>
            <a:fillRect/>
          </a:stretch>
        </p:blipFill>
        <p:spPr>
          <a:xfrm>
            <a:off x="5390360" y="1762559"/>
            <a:ext cx="2682761" cy="4427932"/>
          </a:xfrm>
          <a:prstGeom prst="rect">
            <a:avLst/>
          </a:prstGeom>
        </p:spPr>
      </p:pic>
    </p:spTree>
    <p:extLst>
      <p:ext uri="{BB962C8B-B14F-4D97-AF65-F5344CB8AC3E}">
        <p14:creationId xmlns:p14="http://schemas.microsoft.com/office/powerpoint/2010/main" val="27848579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rot="10800000" flipV="1">
            <a:off x="128632" y="295903"/>
            <a:ext cx="8784976"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2600" b="1" i="0" u="none" strike="noStrike" kern="1200" cap="none" spc="0" normalizeH="0" baseline="0" noProof="0" dirty="0">
                <a:ln>
                  <a:noFill/>
                </a:ln>
                <a:solidFill>
                  <a:schemeClr val="bg2">
                    <a:lumMod val="50000"/>
                  </a:schemeClr>
                </a:solidFill>
                <a:effectLst/>
                <a:uLnTx/>
                <a:uFillTx/>
                <a:latin typeface="Arial" pitchFamily="34" charset="0"/>
                <a:ea typeface="+mn-ea"/>
                <a:cs typeface="Arial" pitchFamily="34" charset="0"/>
              </a:rPr>
              <a:t>Dobrovoljni mirovinski fondovi</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600" dirty="0">
                <a:solidFill>
                  <a:schemeClr val="bg2">
                    <a:lumMod val="50000"/>
                  </a:schemeClr>
                </a:solidFill>
                <a:latin typeface="Arial" pitchFamily="34" charset="0"/>
                <a:cs typeface="Arial" pitchFamily="34" charset="0"/>
              </a:rPr>
              <a:t>Efikasan način za povećanje vlastite mirovine</a:t>
            </a:r>
            <a:endParaRPr kumimoji="0" lang="en-US" sz="1600" b="0" i="0" u="none" strike="noStrike" kern="1200" cap="none" spc="0" normalizeH="0" baseline="0" noProof="0" dirty="0">
              <a:ln>
                <a:noFill/>
              </a:ln>
              <a:solidFill>
                <a:schemeClr val="bg2">
                  <a:lumMod val="50000"/>
                </a:schemeClr>
              </a:solidFill>
              <a:effectLst/>
              <a:uLnTx/>
              <a:uFillTx/>
              <a:latin typeface="Arial" pitchFamily="34" charset="0"/>
              <a:cs typeface="Arial" pitchFamily="34" charset="0"/>
            </a:endParaRPr>
          </a:p>
        </p:txBody>
      </p:sp>
      <p:sp>
        <p:nvSpPr>
          <p:cNvPr id="14" name="TextBox 13"/>
          <p:cNvSpPr txBox="1"/>
          <p:nvPr/>
        </p:nvSpPr>
        <p:spPr>
          <a:xfrm>
            <a:off x="4363955" y="2132856"/>
            <a:ext cx="4183612" cy="61215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Moguć izbor </a:t>
            </a:r>
            <a:r>
              <a:rPr kumimoji="0" lang="hr-HR" sz="1200" b="1" i="1" u="none" strike="noStrike" kern="1200" cap="none" spc="0" normalizeH="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jednog </a:t>
            </a:r>
            <a:r>
              <a:rPr lang="hr-HR" sz="1200" b="1" i="1" noProof="0" dirty="0">
                <a:solidFill>
                  <a:prstClr val="black">
                    <a:lumMod val="50000"/>
                    <a:lumOff val="50000"/>
                  </a:prstClr>
                </a:solidFill>
                <a:latin typeface="Arial" panose="020B0604020202020204" pitchFamily="34" charset="0"/>
                <a:cs typeface="Arial" panose="020B0604020202020204" pitchFamily="34" charset="0"/>
              </a:rPr>
              <a:t>ili više fondova, </a:t>
            </a:r>
            <a:r>
              <a:rPr kumimoji="0" lang="hr-HR" sz="1200" b="1" i="1" u="none" strike="noStrike" kern="1200" cap="none" spc="0" normalizeH="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ovisno o preferenciji rizika i ulagačkim ciljevima. </a:t>
            </a:r>
            <a:endPar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230603" y="6301048"/>
            <a:ext cx="196874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Izvor: HANFA </a:t>
            </a:r>
          </a:p>
        </p:txBody>
      </p:sp>
      <p:sp>
        <p:nvSpPr>
          <p:cNvPr id="10" name="TextBox 9"/>
          <p:cNvSpPr txBox="1"/>
          <p:nvPr/>
        </p:nvSpPr>
        <p:spPr>
          <a:xfrm>
            <a:off x="4481222" y="3068960"/>
            <a:ext cx="4397479" cy="2677656"/>
          </a:xfrm>
          <a:prstGeom prst="rect">
            <a:avLst/>
          </a:prstGeom>
          <a:noFill/>
        </p:spPr>
        <p:txBody>
          <a:bodyPr wrap="square" rtlCol="0">
            <a:spAutoFit/>
          </a:bodyPr>
          <a:lstStyle/>
          <a:p>
            <a:pPr marL="171450" indent="-171450">
              <a:buFont typeface="Wingdings" panose="05000000000000000000" pitchFamily="2" charset="2"/>
              <a:buChar char="Ø"/>
            </a:pPr>
            <a:r>
              <a:rPr lang="hr-HR" sz="1200" b="1" i="1" dirty="0">
                <a:solidFill>
                  <a:prstClr val="black">
                    <a:lumMod val="50000"/>
                    <a:lumOff val="50000"/>
                  </a:prstClr>
                </a:solidFill>
                <a:latin typeface="Arial" panose="020B0604020202020204" pitchFamily="34" charset="0"/>
                <a:cs typeface="Arial" panose="020B0604020202020204" pitchFamily="34" charset="0"/>
              </a:rPr>
              <a:t>Fleksibilna visina i dinamika uplate</a:t>
            </a:r>
          </a:p>
          <a:p>
            <a:pPr marL="171450" lvl="0" indent="-171450">
              <a:buFont typeface="Wingdings" panose="05000000000000000000" pitchFamily="2" charset="2"/>
              <a:buChar char="Ø"/>
            </a:pPr>
            <a:endParaRPr lang="hr-HR" sz="1200" b="1" i="1" dirty="0">
              <a:solidFill>
                <a:prstClr val="black">
                  <a:lumMod val="50000"/>
                  <a:lumOff val="50000"/>
                </a:prstClr>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hr-HR" sz="1200" b="1" i="1" dirty="0">
                <a:solidFill>
                  <a:prstClr val="black">
                    <a:lumMod val="50000"/>
                    <a:lumOff val="50000"/>
                  </a:prstClr>
                </a:solidFill>
                <a:latin typeface="Arial" panose="020B0604020202020204" pitchFamily="34" charset="0"/>
                <a:cs typeface="Arial" panose="020B0604020202020204" pitchFamily="34" charset="0"/>
              </a:rPr>
              <a:t>Državna poticajna sredstva od 15% na sve uplate do 5.000 kn godišnje (maksimalno 750kn)</a:t>
            </a:r>
          </a:p>
          <a:p>
            <a:pPr marL="171450" lvl="0" indent="-171450">
              <a:buFont typeface="Wingdings" panose="05000000000000000000" pitchFamily="2" charset="2"/>
              <a:buChar char="Ø"/>
            </a:pPr>
            <a:endParaRPr lang="hr-HR" sz="1200" b="1" i="1" dirty="0">
              <a:solidFill>
                <a:prstClr val="black">
                  <a:lumMod val="50000"/>
                  <a:lumOff val="50000"/>
                </a:prstClr>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hr-HR" sz="1200" b="1" i="1" dirty="0">
                <a:solidFill>
                  <a:prstClr val="black">
                    <a:lumMod val="50000"/>
                    <a:lumOff val="50000"/>
                  </a:prstClr>
                </a:solidFill>
                <a:latin typeface="Arial" panose="020B0604020202020204" pitchFamily="34" charset="0"/>
                <a:cs typeface="Arial" panose="020B0604020202020204" pitchFamily="34" charset="0"/>
              </a:rPr>
              <a:t>Korištenje porezne olakšice za poslodavce do 6.000kn godišnje (uplate do 500kn mjesečno)</a:t>
            </a:r>
          </a:p>
          <a:p>
            <a:pPr marL="171450" lvl="0" indent="-171450">
              <a:buFont typeface="Wingdings" panose="05000000000000000000" pitchFamily="2" charset="2"/>
              <a:buChar char="Ø"/>
            </a:pPr>
            <a:endParaRPr lang="hr-HR" sz="1200" b="1" i="1" dirty="0">
              <a:solidFill>
                <a:prstClr val="black">
                  <a:lumMod val="50000"/>
                  <a:lumOff val="50000"/>
                </a:prstClr>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hr-HR" sz="1200" b="1" i="1" dirty="0">
                <a:solidFill>
                  <a:prstClr val="black">
                    <a:lumMod val="50000"/>
                    <a:lumOff val="50000"/>
                  </a:prstClr>
                </a:solidFill>
                <a:latin typeface="Arial" panose="020B0604020202020204" pitchFamily="34" charset="0"/>
                <a:cs typeface="Arial" panose="020B0604020202020204" pitchFamily="34" charset="0"/>
              </a:rPr>
              <a:t>Korištenje mirovine moguće već s navršenih 55 godina</a:t>
            </a:r>
          </a:p>
          <a:p>
            <a:pPr marL="171450" lvl="0" indent="-171450">
              <a:buFont typeface="Wingdings" panose="05000000000000000000" pitchFamily="2" charset="2"/>
              <a:buChar char="Ø"/>
            </a:pPr>
            <a:endParaRPr lang="hr-HR" sz="1200" b="1" i="1" dirty="0">
              <a:solidFill>
                <a:prstClr val="black">
                  <a:lumMod val="50000"/>
                  <a:lumOff val="50000"/>
                </a:prstClr>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hr-HR" sz="1200" b="1" i="1" dirty="0">
                <a:solidFill>
                  <a:prstClr val="black">
                    <a:lumMod val="50000"/>
                    <a:lumOff val="50000"/>
                  </a:prstClr>
                </a:solidFill>
                <a:latin typeface="Arial" panose="020B0604020202020204" pitchFamily="34" charset="0"/>
                <a:cs typeface="Arial" panose="020B0604020202020204" pitchFamily="34" charset="0"/>
              </a:rPr>
              <a:t>Više mogućih načina isplate</a:t>
            </a:r>
          </a:p>
          <a:p>
            <a:pPr marL="171450" lvl="0" indent="-171450">
              <a:buFont typeface="Wingdings" panose="05000000000000000000" pitchFamily="2" charset="2"/>
              <a:buChar char="Ø"/>
            </a:pPr>
            <a:endParaRPr lang="hr-HR" sz="1200" b="1" i="1" dirty="0">
              <a:solidFill>
                <a:prstClr val="black">
                  <a:lumMod val="50000"/>
                  <a:lumOff val="50000"/>
                </a:prstClr>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endParaRPr lang="hr-HR" sz="1200" b="1" i="1" dirty="0">
              <a:solidFill>
                <a:prstClr val="black">
                  <a:lumMod val="50000"/>
                  <a:lumOff val="50000"/>
                </a:prstClr>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200" b="1" i="1"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3582686963"/>
              </p:ext>
            </p:extLst>
          </p:nvPr>
        </p:nvGraphicFramePr>
        <p:xfrm>
          <a:off x="260369" y="1122778"/>
          <a:ext cx="4038035" cy="2488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3579448379"/>
              </p:ext>
            </p:extLst>
          </p:nvPr>
        </p:nvGraphicFramePr>
        <p:xfrm>
          <a:off x="296154" y="3646727"/>
          <a:ext cx="388843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2377130370"/>
              </p:ext>
            </p:extLst>
          </p:nvPr>
        </p:nvGraphicFramePr>
        <p:xfrm>
          <a:off x="2061707" y="3646727"/>
          <a:ext cx="2065729"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2326128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rot="10800000" flipV="1">
            <a:off x="143483" y="344741"/>
            <a:ext cx="8784976" cy="492443"/>
          </a:xfrm>
          <a:prstGeom prst="rect">
            <a:avLst/>
          </a:prstGeom>
        </p:spPr>
        <p:txBody>
          <a:bodyPr wrap="square">
            <a:spAutoFit/>
          </a:bodyPr>
          <a:lstStyle/>
          <a:p>
            <a:pPr algn="ctr"/>
            <a:r>
              <a:rPr lang="hr-HR" sz="2600" b="1" dirty="0">
                <a:solidFill>
                  <a:schemeClr val="bg1">
                    <a:lumMod val="50000"/>
                  </a:schemeClr>
                </a:solidFill>
                <a:latin typeface="Arial" pitchFamily="34" charset="0"/>
                <a:cs typeface="Arial" pitchFamily="34" charset="0"/>
              </a:rPr>
              <a:t>Nužnost veće uključenosti članova</a:t>
            </a:r>
          </a:p>
        </p:txBody>
      </p:sp>
      <p:sp>
        <p:nvSpPr>
          <p:cNvPr id="9" name="TextBox 8"/>
          <p:cNvSpPr txBox="1"/>
          <p:nvPr/>
        </p:nvSpPr>
        <p:spPr>
          <a:xfrm>
            <a:off x="323528" y="6021288"/>
            <a:ext cx="2498637" cy="246221"/>
          </a:xfrm>
          <a:prstGeom prst="rect">
            <a:avLst/>
          </a:prstGeom>
          <a:noFill/>
        </p:spPr>
        <p:txBody>
          <a:bodyPr wrap="square" rtlCol="0">
            <a:spAutoFit/>
          </a:bodyPr>
          <a:lstStyle/>
          <a:p>
            <a:r>
              <a:rPr lang="hr-HR" sz="1000" dirty="0">
                <a:solidFill>
                  <a:schemeClr val="tx1">
                    <a:lumMod val="50000"/>
                    <a:lumOff val="50000"/>
                  </a:schemeClr>
                </a:solidFill>
                <a:latin typeface="Arial" panose="020B0604020202020204" pitchFamily="34" charset="0"/>
                <a:cs typeface="Arial" panose="020B0604020202020204" pitchFamily="34" charset="0"/>
              </a:rPr>
              <a:t>Izvor: REGOS</a:t>
            </a:r>
          </a:p>
        </p:txBody>
      </p:sp>
      <p:sp>
        <p:nvSpPr>
          <p:cNvPr id="13" name="Content Placeholder 1"/>
          <p:cNvSpPr txBox="1">
            <a:spLocks/>
          </p:cNvSpPr>
          <p:nvPr/>
        </p:nvSpPr>
        <p:spPr>
          <a:xfrm>
            <a:off x="4615161" y="1556792"/>
            <a:ext cx="4313298" cy="1440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hr-HR" sz="1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308822" y="2729366"/>
            <a:ext cx="6454298" cy="3320330"/>
          </a:xfrm>
          <a:prstGeom prst="rect">
            <a:avLst/>
          </a:prstGeom>
        </p:spPr>
      </p:pic>
      <p:sp>
        <p:nvSpPr>
          <p:cNvPr id="8" name="Content Placeholder 1"/>
          <p:cNvSpPr txBox="1">
            <a:spLocks/>
          </p:cNvSpPr>
          <p:nvPr/>
        </p:nvSpPr>
        <p:spPr>
          <a:xfrm>
            <a:off x="4716016" y="1268760"/>
            <a:ext cx="4212443" cy="174506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Odabir odnosno promjena fonda trebaju biti:</a:t>
            </a:r>
          </a:p>
          <a:p>
            <a:pPr lvl="1">
              <a:lnSpc>
                <a:spcPct val="100000"/>
              </a:lnSpc>
              <a:buFont typeface="Wingdings" panose="05000000000000000000" pitchFamily="2" charset="2"/>
              <a:buChar char="Ø"/>
            </a:pPr>
            <a:r>
              <a:rPr lang="hr-HR" sz="1200" b="1" i="1" dirty="0">
                <a:solidFill>
                  <a:schemeClr val="tx1">
                    <a:lumMod val="50000"/>
                    <a:lumOff val="50000"/>
                  </a:schemeClr>
                </a:solidFill>
                <a:latin typeface="Arial" panose="020B0604020202020204" pitchFamily="34" charset="0"/>
                <a:cs typeface="Arial" panose="020B0604020202020204" pitchFamily="34" charset="0"/>
              </a:rPr>
              <a:t>informirani</a:t>
            </a:r>
          </a:p>
          <a:p>
            <a:pPr lvl="1">
              <a:lnSpc>
                <a:spcPct val="100000"/>
              </a:lnSpc>
              <a:buFont typeface="Wingdings" panose="05000000000000000000" pitchFamily="2" charset="2"/>
              <a:buChar char="Ø"/>
            </a:pPr>
            <a:r>
              <a:rPr lang="hr-HR" sz="1200" b="1" i="1" dirty="0">
                <a:solidFill>
                  <a:schemeClr val="tx1">
                    <a:lumMod val="50000"/>
                    <a:lumOff val="50000"/>
                  </a:schemeClr>
                </a:solidFill>
                <a:latin typeface="Arial" panose="020B0604020202020204" pitchFamily="34" charset="0"/>
                <a:cs typeface="Arial" panose="020B0604020202020204" pitchFamily="34" charset="0"/>
              </a:rPr>
              <a:t>temeljeni na vlastitim preferencijama</a:t>
            </a:r>
          </a:p>
          <a:p>
            <a:pPr marL="0" indent="0">
              <a:lnSpc>
                <a:spcPct val="100000"/>
              </a:lnSpc>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Potrebno je osvijestiti članove mirovinskih fondova da je informiranje i praćenje ulaganja za njihove buduće mirovine od velike važnosti! </a:t>
            </a:r>
          </a:p>
        </p:txBody>
      </p:sp>
      <p:sp>
        <p:nvSpPr>
          <p:cNvPr id="10" name="Content Placeholder 1"/>
          <p:cNvSpPr txBox="1">
            <a:spLocks/>
          </p:cNvSpPr>
          <p:nvPr/>
        </p:nvSpPr>
        <p:spPr>
          <a:xfrm>
            <a:off x="190666" y="1268760"/>
            <a:ext cx="4363641" cy="12241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Aktivnost članova pri odabiru obveznog mirovinskog fonda je zabrinjavajuće mala.</a:t>
            </a:r>
          </a:p>
          <a:p>
            <a:pPr marL="0" indent="0">
              <a:lnSpc>
                <a:spcPct val="110000"/>
              </a:lnSpc>
              <a:buNone/>
            </a:pPr>
            <a:r>
              <a:rPr lang="hr-HR" sz="1200" b="1" i="1" dirty="0">
                <a:solidFill>
                  <a:schemeClr val="tx1">
                    <a:lumMod val="50000"/>
                    <a:lumOff val="50000"/>
                  </a:schemeClr>
                </a:solidFill>
                <a:latin typeface="Arial" panose="020B0604020202020204" pitchFamily="34" charset="0"/>
                <a:cs typeface="Arial" panose="020B0604020202020204" pitchFamily="34" charset="0"/>
              </a:rPr>
              <a:t>Fond je potrebno inicijalno odabrati, a naknadno ga je moguće promijeniti.</a:t>
            </a:r>
          </a:p>
          <a:p>
            <a:pPr marL="0" indent="0">
              <a:lnSpc>
                <a:spcPct val="150000"/>
              </a:lnSpc>
              <a:buNone/>
            </a:pPr>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pPr marL="0" indent="0">
              <a:lnSpc>
                <a:spcPct val="150000"/>
              </a:lnSpc>
              <a:buNone/>
            </a:pPr>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hr-HR" sz="1200" b="1"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1841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CEEFD78508DE43AA198E2DD0994EEC" ma:contentTypeVersion="4" ma:contentTypeDescription="Create a new document." ma:contentTypeScope="" ma:versionID="b033e2d5fcc0df1b5ff5078ccca7a98b">
  <xsd:schema xmlns:xsd="http://www.w3.org/2001/XMLSchema" xmlns:xs="http://www.w3.org/2001/XMLSchema" xmlns:p="http://schemas.microsoft.com/office/2006/metadata/properties" xmlns:ns2="d8745bc5-821e-4205-946a-621c2da728c8" xmlns:ns3="0b184da8-03fc-4998-9790-4c6e664ffb81" targetNamespace="http://schemas.microsoft.com/office/2006/metadata/properties" ma:root="true" ma:fieldsID="bb741df0754939d1df76d184ec01c212" ns2:_="" ns3:_="">
    <xsd:import namespace="d8745bc5-821e-4205-946a-621c2da728c8"/>
    <xsd:import namespace="0b184da8-03fc-4998-9790-4c6e664ffb81"/>
    <xsd:element name="properties">
      <xsd:complexType>
        <xsd:sequence>
          <xsd:element name="documentManagement">
            <xsd:complexType>
              <xsd:all>
                <xsd:element ref="ns2:NamjenaDokumenta" minOccurs="0"/>
                <xsd:element ref="ns2:VrstaDokumenta" minOccurs="0"/>
                <xsd:element ref="ns2:StatusDokumenta" minOccurs="0"/>
                <xsd:element ref="ns2:VrstaPredmeta"/>
                <xsd:element ref="ns2:TipPredmeta"/>
                <xsd:element ref="ns2:KategorijaPoslovanja" minOccurs="0"/>
                <xsd:element ref="ns2:Godina"/>
                <xsd:element ref="ns2:BrKolegija" minOccurs="0"/>
                <xsd:element ref="ns2:Izradio" minOccurs="0"/>
                <xsd:element ref="ns2:Prezentira" minOccurs="0"/>
                <xsd:element ref="ns2:Sazetak" minOccurs="0"/>
                <xsd:element ref="ns2:PrijedlogPostupanja" minOccurs="0"/>
                <xsd:element ref="ns2:Dileme" minOccurs="0"/>
                <xsd:element ref="ns2:Izreka" minOccurs="0"/>
                <xsd:element ref="ns3:NaslovTock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45bc5-821e-4205-946a-621c2da728c8" elementFormDefault="qualified">
    <xsd:import namespace="http://schemas.microsoft.com/office/2006/documentManagement/types"/>
    <xsd:import namespace="http://schemas.microsoft.com/office/infopath/2007/PartnerControls"/>
    <xsd:element name="NamjenaDokumenta" ma:index="1" nillable="true" ma:displayName="NamjenaDokumenta" ma:default="Interno" ma:description="Predviđena namjena dokumenta i/ili njegova objava" ma:internalName="NamjenaDokumenta">
      <xsd:complexType>
        <xsd:complexContent>
          <xsd:extension base="dms:MultiChoice">
            <xsd:sequence>
              <xsd:element name="Value" maxOccurs="unbounded" minOccurs="0" nillable="true">
                <xsd:simpleType>
                  <xsd:restriction base="dms:Choice">
                    <xsd:enumeration value="Interno"/>
                    <xsd:enumeration value="Kolegij"/>
                    <xsd:enumeration value="Sjednica"/>
                    <xsd:enumeration value="Objava na HANFA.hr"/>
                    <xsd:enumeration value="Objava u NN"/>
                    <xsd:enumeration value="Objava sa sjednica"/>
                  </xsd:restriction>
                </xsd:simpleType>
              </xsd:element>
            </xsd:sequence>
          </xsd:extension>
        </xsd:complexContent>
      </xsd:complexType>
    </xsd:element>
    <xsd:element name="VrstaDokumenta" ma:index="2" nillable="true" ma:displayName="VrstaDokumenta" ma:default="-" ma:description="Precizna vrsta dokumenta" ma:format="Dropdown" ma:internalName="VrstaDokumenta">
      <xsd:simpleType>
        <xsd:restriction base="dms:Choice">
          <xsd:enumeration value="Rješenje"/>
          <xsd:enumeration value="Mišljenje"/>
          <xsd:enumeration value="Odluka"/>
          <xsd:enumeration value="Zaključak"/>
          <xsd:enumeration value="Pravilnik"/>
          <xsd:enumeration value="Pravilnik nacrt (za javnu raspravu)"/>
          <xsd:enumeration value="Tehnička uputa"/>
          <xsd:enumeration value="Kaznena prijava"/>
          <xsd:enumeration value="Optužni prijedlog"/>
          <xsd:enumeration value="Obavijest o nadzoru/ Zahtjev za pokretanje postupka nadzora"/>
          <xsd:enumeration value="Postupovnik (na razini Agencije)"/>
          <xsd:enumeration value="Postupovnik (sektorski)"/>
          <xsd:enumeration value="Zapisnik o nadzoru"/>
          <xsd:enumeration value="Zapisnik o ispitima za zastupnike i posrednike"/>
          <xsd:enumeration value="Metodologija"/>
          <xsd:enumeration value="Izvješće"/>
          <xsd:enumeration value="Analiza"/>
          <xsd:enumeration value="Informacija"/>
          <xsd:enumeration value="Prezentacija"/>
          <xsd:enumeration value="Dopis"/>
          <xsd:enumeration value="Prijedlog nabave (opreme/ usluga)"/>
          <xsd:enumeration value="Prijedlog zapošljavanja"/>
          <xsd:enumeration value="Odgovor na tužbu"/>
          <xsd:enumeration value="Očitovanje na tužbu"/>
          <xsd:enumeration value="-"/>
        </xsd:restriction>
      </xsd:simpleType>
    </xsd:element>
    <xsd:element name="StatusDokumenta" ma:index="3" nillable="true" ma:displayName="StatusDokumenta" ma:default="-" ma:description="Status dokumenta unutar organizacijske jedinice" ma:format="Dropdown" ma:internalName="StatusDokumenta">
      <xsd:simpleType>
        <xsd:restriction base="dms:Choice">
          <xsd:enumeration value="-"/>
          <xsd:enumeration value="U izradi"/>
          <xsd:enumeration value="Za autorizaciju"/>
          <xsd:enumeration value="Za doraditi"/>
          <xsd:enumeration value="Predautorizirano"/>
          <xsd:enumeration value="Autorizirano"/>
          <xsd:enumeration value="Finalno"/>
        </xsd:restriction>
      </xsd:simpleType>
    </xsd:element>
    <xsd:element name="VrstaPredmeta" ma:index="4" ma:displayName="VrstaPredmeta" ma:default="-" ma:description="" ma:format="Dropdown" ma:internalName="VrstaPredmeta">
      <xsd:simpleType>
        <xsd:restriction base="dms:Choice">
          <xsd:enumeration value="Administrativni, kadrovski poslovi i dokumentacija Hanfe"/>
          <xsd:enumeration value="Ispit"/>
          <xsd:enumeration value="Licenciranje"/>
          <xsd:enumeration value="Mišljenja"/>
          <xsd:enumeration value="Neposredni nadzor"/>
          <xsd:enumeration value="Posredni nadzor"/>
          <xsd:enumeration value="Predstavke"/>
          <xsd:enumeration value="Sudski postupci"/>
          <xsd:enumeration value="Suradnja"/>
          <xsd:enumeration value="Zakonski i podzakonski akti"/>
          <xsd:enumeration value="-"/>
        </xsd:restriction>
      </xsd:simpleType>
    </xsd:element>
    <xsd:element name="TipPredmeta" ma:index="5" ma:displayName="TipPredmeta" ma:default="-" ma:description="Tip predmeta kojem dokument pripada" ma:format="Dropdown" ma:internalName="TipPredmeta">
      <xsd:simpleType>
        <xsd:restriction base="dms:Choice">
          <xsd:enumeration value="Upravni"/>
          <xsd:enumeration value="Neupravni"/>
          <xsd:enumeration value="-"/>
        </xsd:restriction>
      </xsd:simpleType>
    </xsd:element>
    <xsd:element name="KategorijaPoslovanja" ma:index="6" nillable="true" ma:displayName="KategorijaPoslovanja" ma:default="-" ma:description="Kategorija poslovanja" ma:internalName="KategorijaPoslovanja" ma:requiredMultiChoice="true">
      <xsd:complexType>
        <xsd:complexContent>
          <xsd:extension base="dms:MultiChoice">
            <xsd:sequence>
              <xsd:element name="Value" maxOccurs="unbounded" minOccurs="0" nillable="true">
                <xsd:simpleType>
                  <xsd:restriction base="dms:Choice">
                    <xsd:enumeration value="Fondovi"/>
                    <xsd:enumeration value="Osiguranja"/>
                    <xsd:enumeration value="Tržište kapitala"/>
                    <xsd:enumeration value="Leasing"/>
                    <xsd:enumeration value="Faktoring"/>
                    <xsd:enumeration value="HANFA interno"/>
                    <xsd:enumeration value="Ostalo"/>
                    <xsd:enumeration value="-"/>
                  </xsd:restriction>
                </xsd:simpleType>
              </xsd:element>
            </xsd:sequence>
          </xsd:extension>
        </xsd:complexContent>
      </xsd:complexType>
    </xsd:element>
    <xsd:element name="Godina" ma:index="7" ma:displayName="Godina" ma:default="-" ma:description="" ma:format="Dropdown" ma:internalName="Godina">
      <xsd:simpleType>
        <xsd:restriction base="dms:Choice">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
        </xsd:restriction>
      </xsd:simpleType>
    </xsd:element>
    <xsd:element name="BrKolegija" ma:index="8" nillable="true" ma:displayName="BrKolegija" ma:decimals="2" ma:default="14" ma:description="Broj kolegija u YY.NN formatu (npr. 14.01)" ma:internalName="BrKolegija" ma:percentage="FALSE">
      <xsd:simpleType>
        <xsd:restriction base="dms:Number">
          <xsd:maxInclusive value="20"/>
          <xsd:minInclusive value="10"/>
        </xsd:restriction>
      </xsd:simpleType>
    </xsd:element>
    <xsd:element name="Izradio" ma:index="9" nillable="true" ma:displayName="Izradio" ma:description="Popis osoba koje su izradile dokument" ma:list="UserInfo" ma:SharePointGroup="0" ma:internalName="Izradio"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ezentira" ma:index="10" nillable="true" ma:displayName="Prezentira" ma:description="Popis osoba koje prezentiraju dokument" ma:list="UserInfo" ma:SharePointGroup="0" ma:internalName="Prezentira"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azetak" ma:index="11" nillable="true" ma:displayName="Sazetak" ma:description="Sažetak dokumenta" ma:internalName="Sazetak">
      <xsd:simpleType>
        <xsd:restriction base="dms:Note">
          <xsd:maxLength value="255"/>
        </xsd:restriction>
      </xsd:simpleType>
    </xsd:element>
    <xsd:element name="PrijedlogPostupanja" ma:index="12" nillable="true" ma:displayName="PrijedlogPostupanja" ma:description="Prijedlog postupanja" ma:internalName="PrijedlogPostupanja">
      <xsd:simpleType>
        <xsd:restriction base="dms:Note">
          <xsd:maxLength value="255"/>
        </xsd:restriction>
      </xsd:simpleType>
    </xsd:element>
    <xsd:element name="Dileme" ma:index="13" nillable="true" ma:displayName="Dileme" ma:description="Dileme" ma:internalName="Dileme">
      <xsd:simpleType>
        <xsd:restriction base="dms:Note">
          <xsd:maxLength value="255"/>
        </xsd:restriction>
      </xsd:simpleType>
    </xsd:element>
    <xsd:element name="Izreka" ma:index="14" nillable="true" ma:displayName="Izreka" ma:internalName="Izrek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184da8-03fc-4998-9790-4c6e664ffb81" elementFormDefault="qualified">
    <xsd:import namespace="http://schemas.microsoft.com/office/2006/documentManagement/types"/>
    <xsd:import namespace="http://schemas.microsoft.com/office/infopath/2007/PartnerControls"/>
    <xsd:element name="NaslovTocke" ma:index="22" nillable="true" ma:displayName="NaslovTocke" ma:internalName="NaslovTock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aslovTocke xmlns="0b184da8-03fc-4998-9790-4c6e664ffb81" xsi:nil="true"/>
    <BrKolegija xmlns="d8745bc5-821e-4205-946a-621c2da728c8">14</BrKolegija>
    <Izreka xmlns="d8745bc5-821e-4205-946a-621c2da728c8" xsi:nil="true"/>
    <VrstaPredmeta xmlns="d8745bc5-821e-4205-946a-621c2da728c8">-</VrstaPredmeta>
    <TipPredmeta xmlns="d8745bc5-821e-4205-946a-621c2da728c8">-</TipPredmeta>
    <Prezentira xmlns="d8745bc5-821e-4205-946a-621c2da728c8">
      <UserInfo>
        <DisplayName/>
        <AccountId xsi:nil="true"/>
        <AccountType/>
      </UserInfo>
    </Prezentira>
    <VrstaDokumenta xmlns="d8745bc5-821e-4205-946a-621c2da728c8">-</VrstaDokumenta>
    <KategorijaPoslovanja xmlns="d8745bc5-821e-4205-946a-621c2da728c8">
      <Value>-</Value>
    </KategorijaPoslovanja>
    <Dileme xmlns="d8745bc5-821e-4205-946a-621c2da728c8" xsi:nil="true"/>
    <StatusDokumenta xmlns="d8745bc5-821e-4205-946a-621c2da728c8">-</StatusDokumenta>
    <PrijedlogPostupanja xmlns="d8745bc5-821e-4205-946a-621c2da728c8" xsi:nil="true"/>
    <Izradio xmlns="d8745bc5-821e-4205-946a-621c2da728c8">
      <UserInfo>
        <DisplayName/>
        <AccountId xsi:nil="true"/>
        <AccountType/>
      </UserInfo>
    </Izradio>
    <Sazetak xmlns="d8745bc5-821e-4205-946a-621c2da728c8" xsi:nil="true"/>
    <NamjenaDokumenta xmlns="d8745bc5-821e-4205-946a-621c2da728c8">
      <Value>Interno</Value>
    </NamjenaDokumenta>
    <Godina xmlns="d8745bc5-821e-4205-946a-621c2da728c8">-</Godin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A4BDC-7B9B-4511-B395-721747A37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45bc5-821e-4205-946a-621c2da728c8"/>
    <ds:schemaRef ds:uri="0b184da8-03fc-4998-9790-4c6e664ff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EBE790-0CF8-4E9A-A3CD-C6CDCF7DCD8E}">
  <ds:schemaRef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0b184da8-03fc-4998-9790-4c6e664ffb81"/>
    <ds:schemaRef ds:uri="d8745bc5-821e-4205-946a-621c2da728c8"/>
    <ds:schemaRef ds:uri="http://schemas.microsoft.com/office/2006/metadata/properties"/>
  </ds:schemaRefs>
</ds:datastoreItem>
</file>

<file path=customXml/itemProps3.xml><?xml version="1.0" encoding="utf-8"?>
<ds:datastoreItem xmlns:ds="http://schemas.openxmlformats.org/officeDocument/2006/customXml" ds:itemID="{C20B5834-528E-4605-B9F5-0A819DCC5E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11035</TotalTime>
  <Words>1234</Words>
  <Application>Microsoft Office PowerPoint</Application>
  <PresentationFormat>On-screen Show (4:3)</PresentationFormat>
  <Paragraphs>189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Calibri</vt:lpstr>
      <vt:lpstr>Calibri Light</vt:lpstr>
      <vt:lpstr>Latha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D4</dc:creator>
  <cp:lastModifiedBy>N. Vuletić </cp:lastModifiedBy>
  <cp:revision>878</cp:revision>
  <cp:lastPrinted>2019-01-29T14:36:03Z</cp:lastPrinted>
  <dcterms:created xsi:type="dcterms:W3CDTF">2013-01-25T10:56:22Z</dcterms:created>
  <dcterms:modified xsi:type="dcterms:W3CDTF">2019-02-04T10:24:22Z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0x010100A7CEEFD78508DE43AA198E2DD0994EEC</vt:lpwstr>
  </property>
</Properties>
</file>